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723" r:id="rId2"/>
    <p:sldMasterId id="2147483765" r:id="rId3"/>
    <p:sldMasterId id="2147483777" r:id="rId4"/>
    <p:sldMasterId id="2147483795" r:id="rId5"/>
  </p:sldMasterIdLst>
  <p:sldIdLst>
    <p:sldId id="256" r:id="rId6"/>
    <p:sldId id="257" r:id="rId7"/>
    <p:sldId id="258" r:id="rId8"/>
    <p:sldId id="270" r:id="rId9"/>
    <p:sldId id="259" r:id="rId10"/>
    <p:sldId id="260" r:id="rId11"/>
    <p:sldId id="272" r:id="rId12"/>
    <p:sldId id="271" r:id="rId13"/>
    <p:sldId id="261" r:id="rId14"/>
    <p:sldId id="267" r:id="rId15"/>
    <p:sldId id="262" r:id="rId16"/>
    <p:sldId id="263" r:id="rId17"/>
    <p:sldId id="264" r:id="rId18"/>
    <p:sldId id="265" r:id="rId19"/>
    <p:sldId id="266" r:id="rId20"/>
    <p:sldId id="268"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B098"/>
    <a:srgbClr val="C6A3F6"/>
    <a:srgbClr val="FFFF66"/>
    <a:srgbClr val="E4E4E4"/>
    <a:srgbClr val="FF9900"/>
    <a:srgbClr val="66FFFF"/>
    <a:srgbClr val="CC65F5"/>
    <a:srgbClr val="FF99FF"/>
    <a:srgbClr val="F6F6F6"/>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75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EB2889-6F22-4453-8F57-544EF1E07E2F}" type="doc">
      <dgm:prSet loTypeId="urn:microsoft.com/office/officeart/2009/3/layout/StepUpProcess" loCatId="process" qsTypeId="urn:microsoft.com/office/officeart/2005/8/quickstyle/simple4" qsCatId="simple" csTypeId="urn:microsoft.com/office/officeart/2005/8/colors/colorful5" csCatId="colorful" phldr="1"/>
      <dgm:spPr/>
      <dgm:t>
        <a:bodyPr/>
        <a:lstStyle/>
        <a:p>
          <a:endParaRPr lang="en-US"/>
        </a:p>
      </dgm:t>
    </dgm:pt>
    <dgm:pt modelId="{13F05312-17FA-434D-B019-F7CA500E2EB3}">
      <dgm:prSet phldrT="[Text]" custT="1"/>
      <dgm:spPr/>
      <dgm:t>
        <a:bodyPr/>
        <a:lstStyle/>
        <a:p>
          <a:pPr algn="ctr"/>
          <a:r>
            <a:rPr lang="en-US" sz="1600" b="1" dirty="0" err="1" smtClean="0"/>
            <a:t>Biliyin</a:t>
          </a:r>
          <a:r>
            <a:rPr lang="en-US" sz="1600" b="1" dirty="0" smtClean="0"/>
            <a:t> s</a:t>
          </a:r>
          <a:r>
            <a:rPr lang="az-Latn-AZ" sz="1600" b="1" dirty="0" smtClean="0"/>
            <a:t>ükutla danışdığı xəzinədən istifadənin faydası</a:t>
          </a:r>
          <a:endParaRPr lang="en-US" sz="1600" b="1" dirty="0"/>
        </a:p>
      </dgm:t>
    </dgm:pt>
    <dgm:pt modelId="{40B5F107-78E8-4EAA-B774-CEF0E195E7CD}" type="parTrans" cxnId="{D35C185B-1EEA-4D69-9907-02FEFC81BBFC}">
      <dgm:prSet/>
      <dgm:spPr/>
      <dgm:t>
        <a:bodyPr/>
        <a:lstStyle/>
        <a:p>
          <a:endParaRPr lang="en-US"/>
        </a:p>
      </dgm:t>
    </dgm:pt>
    <dgm:pt modelId="{4C354101-D627-451B-AA22-864D94B183FC}" type="sibTrans" cxnId="{D35C185B-1EEA-4D69-9907-02FEFC81BBFC}">
      <dgm:prSet/>
      <dgm:spPr/>
      <dgm:t>
        <a:bodyPr/>
        <a:lstStyle/>
        <a:p>
          <a:endParaRPr lang="en-US"/>
        </a:p>
      </dgm:t>
    </dgm:pt>
    <dgm:pt modelId="{44C6B39B-925A-4C8F-B25E-C4A573208A10}">
      <dgm:prSet phldrT="[Text]"/>
      <dgm:spPr/>
      <dgm:t>
        <a:bodyPr/>
        <a:lstStyle/>
        <a:p>
          <a:pPr algn="ctr"/>
          <a:r>
            <a:rPr lang="az-Latn-AZ" b="1" dirty="0" smtClean="0"/>
            <a:t>Zehnin sakitliklə özünə qovuşduğu yolun faydaları</a:t>
          </a:r>
          <a:endParaRPr lang="en-US" b="1" dirty="0"/>
        </a:p>
      </dgm:t>
    </dgm:pt>
    <dgm:pt modelId="{D4793668-2A89-4B94-B3AC-54DBDAD3AC6D}" type="parTrans" cxnId="{96068C64-2552-4A50-BCA8-6894154D73FD}">
      <dgm:prSet/>
      <dgm:spPr/>
      <dgm:t>
        <a:bodyPr/>
        <a:lstStyle/>
        <a:p>
          <a:endParaRPr lang="en-US"/>
        </a:p>
      </dgm:t>
    </dgm:pt>
    <dgm:pt modelId="{58BBB26E-53B3-4F3F-AE36-50DB19CCCFDD}" type="sibTrans" cxnId="{96068C64-2552-4A50-BCA8-6894154D73FD}">
      <dgm:prSet/>
      <dgm:spPr/>
      <dgm:t>
        <a:bodyPr/>
        <a:lstStyle/>
        <a:p>
          <a:endParaRPr lang="en-US"/>
        </a:p>
      </dgm:t>
    </dgm:pt>
    <dgm:pt modelId="{F959593F-831E-4EB6-9913-0F2995C179C6}">
      <dgm:prSet phldrT="[Text]" custT="1"/>
      <dgm:spPr/>
      <dgm:t>
        <a:bodyPr/>
        <a:lstStyle/>
        <a:p>
          <a:pPr algn="ctr"/>
          <a:r>
            <a:rPr lang="az-Latn-AZ" sz="1600" b="1" dirty="0" smtClean="0"/>
            <a:t>Yük olan xatirələri buraxıb yeni başlanğıclara yer açmağın faydası</a:t>
          </a:r>
          <a:endParaRPr lang="en-US" sz="1600" b="1" dirty="0"/>
        </a:p>
      </dgm:t>
    </dgm:pt>
    <dgm:pt modelId="{AC95DBEF-D9B6-4041-88F2-FF742093E69C}" type="parTrans" cxnId="{04F02959-146D-4300-B7C8-6D0249DC2046}">
      <dgm:prSet/>
      <dgm:spPr/>
      <dgm:t>
        <a:bodyPr/>
        <a:lstStyle/>
        <a:p>
          <a:endParaRPr lang="en-US"/>
        </a:p>
      </dgm:t>
    </dgm:pt>
    <dgm:pt modelId="{3ABA7433-4D5A-461B-80B4-CC2F21F00DED}" type="sibTrans" cxnId="{04F02959-146D-4300-B7C8-6D0249DC2046}">
      <dgm:prSet/>
      <dgm:spPr/>
      <dgm:t>
        <a:bodyPr/>
        <a:lstStyle/>
        <a:p>
          <a:endParaRPr lang="en-US"/>
        </a:p>
      </dgm:t>
    </dgm:pt>
    <dgm:pt modelId="{BEA47E8A-0F3F-413F-BE52-F8AE64428FA7}">
      <dgm:prSet custT="1"/>
      <dgm:spPr/>
      <dgm:t>
        <a:bodyPr/>
        <a:lstStyle/>
        <a:p>
          <a:pPr algn="ctr"/>
          <a:r>
            <a:rPr lang="az-Latn-AZ" sz="1600" b="1" dirty="0" smtClean="0">
              <a:solidFill>
                <a:schemeClr val="tx1"/>
              </a:solidFill>
            </a:rPr>
            <a:t>Yeni bir ünsiyyət açarını öyrənməyin faydası</a:t>
          </a:r>
          <a:endParaRPr lang="en-US" sz="1600" b="1" dirty="0">
            <a:solidFill>
              <a:schemeClr val="tx1"/>
            </a:solidFill>
          </a:endParaRPr>
        </a:p>
      </dgm:t>
    </dgm:pt>
    <dgm:pt modelId="{B56E7512-0271-4BBA-863D-C8AFC9577588}" type="parTrans" cxnId="{8D4C03FE-8EDC-4F8B-987B-0F3944BBEB42}">
      <dgm:prSet/>
      <dgm:spPr/>
      <dgm:t>
        <a:bodyPr/>
        <a:lstStyle/>
        <a:p>
          <a:endParaRPr lang="en-US"/>
        </a:p>
      </dgm:t>
    </dgm:pt>
    <dgm:pt modelId="{B04CDE4D-A3BD-4985-86FA-E5DCE0568ECD}" type="sibTrans" cxnId="{8D4C03FE-8EDC-4F8B-987B-0F3944BBEB42}">
      <dgm:prSet/>
      <dgm:spPr/>
      <dgm:t>
        <a:bodyPr/>
        <a:lstStyle/>
        <a:p>
          <a:endParaRPr lang="en-US"/>
        </a:p>
      </dgm:t>
    </dgm:pt>
    <dgm:pt modelId="{7B29D7C1-6069-4C7D-8D4B-D489170D692C}">
      <dgm:prSet/>
      <dgm:spPr/>
      <dgm:t>
        <a:bodyPr/>
        <a:lstStyle/>
        <a:p>
          <a:pPr algn="l"/>
          <a:endParaRPr lang="en-US" sz="1200" dirty="0"/>
        </a:p>
      </dgm:t>
    </dgm:pt>
    <dgm:pt modelId="{9495D13C-019D-444D-84C4-A313265AA611}" type="parTrans" cxnId="{8320641E-22D5-4662-9F2D-0ECACC47B227}">
      <dgm:prSet/>
      <dgm:spPr/>
      <dgm:t>
        <a:bodyPr/>
        <a:lstStyle/>
        <a:p>
          <a:endParaRPr lang="en-US"/>
        </a:p>
      </dgm:t>
    </dgm:pt>
    <dgm:pt modelId="{CF3A7DB7-9412-4318-92FF-87DFE388D060}" type="sibTrans" cxnId="{8320641E-22D5-4662-9F2D-0ECACC47B227}">
      <dgm:prSet/>
      <dgm:spPr/>
      <dgm:t>
        <a:bodyPr/>
        <a:lstStyle/>
        <a:p>
          <a:endParaRPr lang="en-US"/>
        </a:p>
      </dgm:t>
    </dgm:pt>
    <dgm:pt modelId="{855AB743-5A4A-4A01-8480-ADED03C2C314}">
      <dgm:prSet custT="1"/>
      <dgm:spPr/>
      <dgm:t>
        <a:bodyPr/>
        <a:lstStyle/>
        <a:p>
          <a:pPr algn="ctr"/>
          <a:r>
            <a:rPr lang="az-Latn-AZ" sz="1600" b="1" dirty="0" smtClean="0"/>
            <a:t>Öyrənməyə açılan üfüqlərdən yararlanma-ğın faydası</a:t>
          </a:r>
          <a:endParaRPr lang="en-US" sz="1600" b="1" dirty="0"/>
        </a:p>
      </dgm:t>
    </dgm:pt>
    <dgm:pt modelId="{341B292C-C31E-491F-A96F-97454594E30D}" type="parTrans" cxnId="{5BAC2AB7-370F-4B14-9BAF-BDF80C4F58A5}">
      <dgm:prSet/>
      <dgm:spPr/>
      <dgm:t>
        <a:bodyPr/>
        <a:lstStyle/>
        <a:p>
          <a:endParaRPr lang="en-US"/>
        </a:p>
      </dgm:t>
    </dgm:pt>
    <dgm:pt modelId="{B16B91C1-6ABE-4574-A4BA-D816D54A24A5}" type="sibTrans" cxnId="{5BAC2AB7-370F-4B14-9BAF-BDF80C4F58A5}">
      <dgm:prSet/>
      <dgm:spPr/>
      <dgm:t>
        <a:bodyPr/>
        <a:lstStyle/>
        <a:p>
          <a:endParaRPr lang="en-US"/>
        </a:p>
      </dgm:t>
    </dgm:pt>
    <dgm:pt modelId="{51FC93B5-92EC-46B5-91C2-5D78DBBFEF30}">
      <dgm:prSet custT="1"/>
      <dgm:spPr/>
      <dgm:t>
        <a:bodyPr/>
        <a:lstStyle/>
        <a:p>
          <a:pPr algn="ctr"/>
          <a:r>
            <a:rPr lang="az-Latn-AZ" sz="1600" b="1" dirty="0" smtClean="0"/>
            <a:t>Qorxuları aradan qaldırmağın faydası</a:t>
          </a:r>
          <a:endParaRPr lang="en-US" sz="1600" b="1" dirty="0"/>
        </a:p>
      </dgm:t>
    </dgm:pt>
    <dgm:pt modelId="{717565B6-10DF-462A-8FA6-E65A159EDEA4}" type="parTrans" cxnId="{FD345C60-FE24-4C1B-89A1-A184F4BABD21}">
      <dgm:prSet/>
      <dgm:spPr/>
      <dgm:t>
        <a:bodyPr/>
        <a:lstStyle/>
        <a:p>
          <a:endParaRPr lang="en-US"/>
        </a:p>
      </dgm:t>
    </dgm:pt>
    <dgm:pt modelId="{B7A5622F-3D56-4F5D-8AA2-AC1942B3C0C7}" type="sibTrans" cxnId="{FD345C60-FE24-4C1B-89A1-A184F4BABD21}">
      <dgm:prSet/>
      <dgm:spPr/>
      <dgm:t>
        <a:bodyPr/>
        <a:lstStyle/>
        <a:p>
          <a:endParaRPr lang="en-US"/>
        </a:p>
      </dgm:t>
    </dgm:pt>
    <dgm:pt modelId="{C2A13895-9270-4C47-823D-F3AB9A51BFAF}" type="pres">
      <dgm:prSet presAssocID="{02EB2889-6F22-4453-8F57-544EF1E07E2F}" presName="rootnode" presStyleCnt="0">
        <dgm:presLayoutVars>
          <dgm:chMax/>
          <dgm:chPref/>
          <dgm:dir/>
          <dgm:animLvl val="lvl"/>
        </dgm:presLayoutVars>
      </dgm:prSet>
      <dgm:spPr/>
      <dgm:t>
        <a:bodyPr/>
        <a:lstStyle/>
        <a:p>
          <a:endParaRPr lang="en-US"/>
        </a:p>
      </dgm:t>
    </dgm:pt>
    <dgm:pt modelId="{EE5CEA86-C02D-4AA3-B160-56C3DA1BAC75}" type="pres">
      <dgm:prSet presAssocID="{13F05312-17FA-434D-B019-F7CA500E2EB3}" presName="composite" presStyleCnt="0"/>
      <dgm:spPr/>
    </dgm:pt>
    <dgm:pt modelId="{910DF2E0-0F4B-4435-B5E9-41C271DDEEDE}" type="pres">
      <dgm:prSet presAssocID="{13F05312-17FA-434D-B019-F7CA500E2EB3}" presName="LShape" presStyleLbl="alignNode1" presStyleIdx="0" presStyleCnt="11"/>
      <dgm:spPr/>
    </dgm:pt>
    <dgm:pt modelId="{B2DE630A-1DFA-4C0D-8128-CAE849C5DF08}" type="pres">
      <dgm:prSet presAssocID="{13F05312-17FA-434D-B019-F7CA500E2EB3}" presName="ParentText" presStyleLbl="revTx" presStyleIdx="0" presStyleCnt="6">
        <dgm:presLayoutVars>
          <dgm:chMax val="0"/>
          <dgm:chPref val="0"/>
          <dgm:bulletEnabled val="1"/>
        </dgm:presLayoutVars>
      </dgm:prSet>
      <dgm:spPr/>
      <dgm:t>
        <a:bodyPr/>
        <a:lstStyle/>
        <a:p>
          <a:endParaRPr lang="en-US"/>
        </a:p>
      </dgm:t>
    </dgm:pt>
    <dgm:pt modelId="{E33A5D96-0EFD-41DC-8F8A-13F46F8E9F72}" type="pres">
      <dgm:prSet presAssocID="{13F05312-17FA-434D-B019-F7CA500E2EB3}" presName="Triangle" presStyleLbl="alignNode1" presStyleIdx="1" presStyleCnt="11"/>
      <dgm:spPr/>
    </dgm:pt>
    <dgm:pt modelId="{FC624D9A-0EA9-4278-8E77-9FD87DC36F7B}" type="pres">
      <dgm:prSet presAssocID="{4C354101-D627-451B-AA22-864D94B183FC}" presName="sibTrans" presStyleCnt="0"/>
      <dgm:spPr/>
    </dgm:pt>
    <dgm:pt modelId="{1D5630F7-A53C-43C9-A149-4C9741481300}" type="pres">
      <dgm:prSet presAssocID="{4C354101-D627-451B-AA22-864D94B183FC}" presName="space" presStyleCnt="0"/>
      <dgm:spPr/>
    </dgm:pt>
    <dgm:pt modelId="{0EE9EC87-4843-4278-82B4-7CEF3CA75018}" type="pres">
      <dgm:prSet presAssocID="{BEA47E8A-0F3F-413F-BE52-F8AE64428FA7}" presName="composite" presStyleCnt="0"/>
      <dgm:spPr/>
    </dgm:pt>
    <dgm:pt modelId="{1143A0D2-C784-492E-9C2C-71BAA1012EEC}" type="pres">
      <dgm:prSet presAssocID="{BEA47E8A-0F3F-413F-BE52-F8AE64428FA7}" presName="LShape" presStyleLbl="alignNode1" presStyleIdx="2" presStyleCnt="11"/>
      <dgm:spPr/>
    </dgm:pt>
    <dgm:pt modelId="{DD6BB067-F118-4BED-AFA3-F310BC7B3F05}" type="pres">
      <dgm:prSet presAssocID="{BEA47E8A-0F3F-413F-BE52-F8AE64428FA7}" presName="ParentText" presStyleLbl="revTx" presStyleIdx="1" presStyleCnt="6">
        <dgm:presLayoutVars>
          <dgm:chMax val="0"/>
          <dgm:chPref val="0"/>
          <dgm:bulletEnabled val="1"/>
        </dgm:presLayoutVars>
      </dgm:prSet>
      <dgm:spPr/>
      <dgm:t>
        <a:bodyPr/>
        <a:lstStyle/>
        <a:p>
          <a:endParaRPr lang="en-US"/>
        </a:p>
      </dgm:t>
    </dgm:pt>
    <dgm:pt modelId="{BA91567A-AE5C-434A-BE22-7B0162B08795}" type="pres">
      <dgm:prSet presAssocID="{BEA47E8A-0F3F-413F-BE52-F8AE64428FA7}" presName="Triangle" presStyleLbl="alignNode1" presStyleIdx="3" presStyleCnt="11"/>
      <dgm:spPr/>
    </dgm:pt>
    <dgm:pt modelId="{5CCBB414-6600-435D-B8F2-B31EBEAA6931}" type="pres">
      <dgm:prSet presAssocID="{B04CDE4D-A3BD-4985-86FA-E5DCE0568ECD}" presName="sibTrans" presStyleCnt="0"/>
      <dgm:spPr/>
    </dgm:pt>
    <dgm:pt modelId="{6292BD30-E254-49AF-AA0C-C13B0CCB2637}" type="pres">
      <dgm:prSet presAssocID="{B04CDE4D-A3BD-4985-86FA-E5DCE0568ECD}" presName="space" presStyleCnt="0"/>
      <dgm:spPr/>
    </dgm:pt>
    <dgm:pt modelId="{86DBB4F2-5178-4F6B-BA19-A210A044E898}" type="pres">
      <dgm:prSet presAssocID="{855AB743-5A4A-4A01-8480-ADED03C2C314}" presName="composite" presStyleCnt="0"/>
      <dgm:spPr/>
    </dgm:pt>
    <dgm:pt modelId="{ECF6BFF8-1DBE-4287-9D63-53B5E9088A3C}" type="pres">
      <dgm:prSet presAssocID="{855AB743-5A4A-4A01-8480-ADED03C2C314}" presName="LShape" presStyleLbl="alignNode1" presStyleIdx="4" presStyleCnt="11"/>
      <dgm:spPr/>
    </dgm:pt>
    <dgm:pt modelId="{BAB118C0-619C-4E1E-A8D4-078DD45BB719}" type="pres">
      <dgm:prSet presAssocID="{855AB743-5A4A-4A01-8480-ADED03C2C314}" presName="ParentText" presStyleLbl="revTx" presStyleIdx="2" presStyleCnt="6">
        <dgm:presLayoutVars>
          <dgm:chMax val="0"/>
          <dgm:chPref val="0"/>
          <dgm:bulletEnabled val="1"/>
        </dgm:presLayoutVars>
      </dgm:prSet>
      <dgm:spPr/>
      <dgm:t>
        <a:bodyPr/>
        <a:lstStyle/>
        <a:p>
          <a:endParaRPr lang="en-US"/>
        </a:p>
      </dgm:t>
    </dgm:pt>
    <dgm:pt modelId="{9DC3EA21-B496-4E5E-8F87-38BDD491FD32}" type="pres">
      <dgm:prSet presAssocID="{855AB743-5A4A-4A01-8480-ADED03C2C314}" presName="Triangle" presStyleLbl="alignNode1" presStyleIdx="5" presStyleCnt="11"/>
      <dgm:spPr/>
    </dgm:pt>
    <dgm:pt modelId="{ACA0270A-2E81-4DCB-9F9E-EACA0F5AB474}" type="pres">
      <dgm:prSet presAssocID="{B16B91C1-6ABE-4574-A4BA-D816D54A24A5}" presName="sibTrans" presStyleCnt="0"/>
      <dgm:spPr/>
    </dgm:pt>
    <dgm:pt modelId="{D9222CB5-0924-4451-968F-6CB84B1E0D3D}" type="pres">
      <dgm:prSet presAssocID="{B16B91C1-6ABE-4574-A4BA-D816D54A24A5}" presName="space" presStyleCnt="0"/>
      <dgm:spPr/>
    </dgm:pt>
    <dgm:pt modelId="{CEEA204B-11DA-4A56-AEF5-E04B7234B5E7}" type="pres">
      <dgm:prSet presAssocID="{51FC93B5-92EC-46B5-91C2-5D78DBBFEF30}" presName="composite" presStyleCnt="0"/>
      <dgm:spPr/>
    </dgm:pt>
    <dgm:pt modelId="{D71EB4F1-0EF6-41E9-9594-BC487B77F608}" type="pres">
      <dgm:prSet presAssocID="{51FC93B5-92EC-46B5-91C2-5D78DBBFEF30}" presName="LShape" presStyleLbl="alignNode1" presStyleIdx="6" presStyleCnt="11"/>
      <dgm:spPr/>
    </dgm:pt>
    <dgm:pt modelId="{4EC8C69A-A100-4519-925B-2320C4DAA85E}" type="pres">
      <dgm:prSet presAssocID="{51FC93B5-92EC-46B5-91C2-5D78DBBFEF30}" presName="ParentText" presStyleLbl="revTx" presStyleIdx="3" presStyleCnt="6">
        <dgm:presLayoutVars>
          <dgm:chMax val="0"/>
          <dgm:chPref val="0"/>
          <dgm:bulletEnabled val="1"/>
        </dgm:presLayoutVars>
      </dgm:prSet>
      <dgm:spPr/>
      <dgm:t>
        <a:bodyPr/>
        <a:lstStyle/>
        <a:p>
          <a:endParaRPr lang="en-US"/>
        </a:p>
      </dgm:t>
    </dgm:pt>
    <dgm:pt modelId="{9BE2DCB0-E203-4ADD-8A5C-980327FA30D1}" type="pres">
      <dgm:prSet presAssocID="{51FC93B5-92EC-46B5-91C2-5D78DBBFEF30}" presName="Triangle" presStyleLbl="alignNode1" presStyleIdx="7" presStyleCnt="11"/>
      <dgm:spPr/>
    </dgm:pt>
    <dgm:pt modelId="{22555DAC-B714-4D16-AF4B-7D523EA6420C}" type="pres">
      <dgm:prSet presAssocID="{B7A5622F-3D56-4F5D-8AA2-AC1942B3C0C7}" presName="sibTrans" presStyleCnt="0"/>
      <dgm:spPr/>
    </dgm:pt>
    <dgm:pt modelId="{D33356C6-1D87-4472-BC71-36746BBABA4D}" type="pres">
      <dgm:prSet presAssocID="{B7A5622F-3D56-4F5D-8AA2-AC1942B3C0C7}" presName="space" presStyleCnt="0"/>
      <dgm:spPr/>
    </dgm:pt>
    <dgm:pt modelId="{BF39F05C-2119-439F-A77A-A073A4099FD7}" type="pres">
      <dgm:prSet presAssocID="{44C6B39B-925A-4C8F-B25E-C4A573208A10}" presName="composite" presStyleCnt="0"/>
      <dgm:spPr/>
    </dgm:pt>
    <dgm:pt modelId="{A8FC8E57-C769-461D-A8C9-8E4174FCDE3E}" type="pres">
      <dgm:prSet presAssocID="{44C6B39B-925A-4C8F-B25E-C4A573208A10}" presName="LShape" presStyleLbl="alignNode1" presStyleIdx="8" presStyleCnt="11"/>
      <dgm:spPr/>
    </dgm:pt>
    <dgm:pt modelId="{02DBC14A-D4C5-4451-B8EC-C86DD6ED0902}" type="pres">
      <dgm:prSet presAssocID="{44C6B39B-925A-4C8F-B25E-C4A573208A10}" presName="ParentText" presStyleLbl="revTx" presStyleIdx="4" presStyleCnt="6">
        <dgm:presLayoutVars>
          <dgm:chMax val="0"/>
          <dgm:chPref val="0"/>
          <dgm:bulletEnabled val="1"/>
        </dgm:presLayoutVars>
      </dgm:prSet>
      <dgm:spPr/>
      <dgm:t>
        <a:bodyPr/>
        <a:lstStyle/>
        <a:p>
          <a:endParaRPr lang="en-US"/>
        </a:p>
      </dgm:t>
    </dgm:pt>
    <dgm:pt modelId="{3D017369-E055-4D47-9D61-3C9BE404EF4F}" type="pres">
      <dgm:prSet presAssocID="{44C6B39B-925A-4C8F-B25E-C4A573208A10}" presName="Triangle" presStyleLbl="alignNode1" presStyleIdx="9" presStyleCnt="11"/>
      <dgm:spPr/>
    </dgm:pt>
    <dgm:pt modelId="{BD2B594A-C6B0-42A3-8B4D-28FF4EC90E48}" type="pres">
      <dgm:prSet presAssocID="{58BBB26E-53B3-4F3F-AE36-50DB19CCCFDD}" presName="sibTrans" presStyleCnt="0"/>
      <dgm:spPr/>
    </dgm:pt>
    <dgm:pt modelId="{E8F7B37A-999F-4A43-8096-E0958A80225E}" type="pres">
      <dgm:prSet presAssocID="{58BBB26E-53B3-4F3F-AE36-50DB19CCCFDD}" presName="space" presStyleCnt="0"/>
      <dgm:spPr/>
    </dgm:pt>
    <dgm:pt modelId="{B83B1D3A-8771-4055-8D68-4797281A0D11}" type="pres">
      <dgm:prSet presAssocID="{F959593F-831E-4EB6-9913-0F2995C179C6}" presName="composite" presStyleCnt="0"/>
      <dgm:spPr/>
    </dgm:pt>
    <dgm:pt modelId="{205C2F5B-536F-4C80-B446-45FD14613EBC}" type="pres">
      <dgm:prSet presAssocID="{F959593F-831E-4EB6-9913-0F2995C179C6}" presName="LShape" presStyleLbl="alignNode1" presStyleIdx="10" presStyleCnt="11"/>
      <dgm:spPr/>
    </dgm:pt>
    <dgm:pt modelId="{3F96057A-03B2-4B22-8DA9-4796D420E41C}" type="pres">
      <dgm:prSet presAssocID="{F959593F-831E-4EB6-9913-0F2995C179C6}" presName="ParentText" presStyleLbl="revTx" presStyleIdx="5" presStyleCnt="6">
        <dgm:presLayoutVars>
          <dgm:chMax val="0"/>
          <dgm:chPref val="0"/>
          <dgm:bulletEnabled val="1"/>
        </dgm:presLayoutVars>
      </dgm:prSet>
      <dgm:spPr/>
      <dgm:t>
        <a:bodyPr/>
        <a:lstStyle/>
        <a:p>
          <a:endParaRPr lang="en-US"/>
        </a:p>
      </dgm:t>
    </dgm:pt>
  </dgm:ptLst>
  <dgm:cxnLst>
    <dgm:cxn modelId="{D35C185B-1EEA-4D69-9907-02FEFC81BBFC}" srcId="{02EB2889-6F22-4453-8F57-544EF1E07E2F}" destId="{13F05312-17FA-434D-B019-F7CA500E2EB3}" srcOrd="0" destOrd="0" parTransId="{40B5F107-78E8-4EAA-B774-CEF0E195E7CD}" sibTransId="{4C354101-D627-451B-AA22-864D94B183FC}"/>
    <dgm:cxn modelId="{8320641E-22D5-4662-9F2D-0ECACC47B227}" srcId="{BEA47E8A-0F3F-413F-BE52-F8AE64428FA7}" destId="{7B29D7C1-6069-4C7D-8D4B-D489170D692C}" srcOrd="0" destOrd="0" parTransId="{9495D13C-019D-444D-84C4-A313265AA611}" sibTransId="{CF3A7DB7-9412-4318-92FF-87DFE388D060}"/>
    <dgm:cxn modelId="{04F02959-146D-4300-B7C8-6D0249DC2046}" srcId="{02EB2889-6F22-4453-8F57-544EF1E07E2F}" destId="{F959593F-831E-4EB6-9913-0F2995C179C6}" srcOrd="5" destOrd="0" parTransId="{AC95DBEF-D9B6-4041-88F2-FF742093E69C}" sibTransId="{3ABA7433-4D5A-461B-80B4-CC2F21F00DED}"/>
    <dgm:cxn modelId="{C1076710-3C81-4F7E-9572-391FE7BD59C4}" type="presOf" srcId="{7B29D7C1-6069-4C7D-8D4B-D489170D692C}" destId="{DD6BB067-F118-4BED-AFA3-F310BC7B3F05}" srcOrd="0" destOrd="1" presId="urn:microsoft.com/office/officeart/2009/3/layout/StepUpProcess"/>
    <dgm:cxn modelId="{4DE26619-BE46-422A-80F2-B01E3DA33B05}" type="presOf" srcId="{F959593F-831E-4EB6-9913-0F2995C179C6}" destId="{3F96057A-03B2-4B22-8DA9-4796D420E41C}" srcOrd="0" destOrd="0" presId="urn:microsoft.com/office/officeart/2009/3/layout/StepUpProcess"/>
    <dgm:cxn modelId="{5BAC2AB7-370F-4B14-9BAF-BDF80C4F58A5}" srcId="{02EB2889-6F22-4453-8F57-544EF1E07E2F}" destId="{855AB743-5A4A-4A01-8480-ADED03C2C314}" srcOrd="2" destOrd="0" parTransId="{341B292C-C31E-491F-A96F-97454594E30D}" sibTransId="{B16B91C1-6ABE-4574-A4BA-D816D54A24A5}"/>
    <dgm:cxn modelId="{8179AC8C-A268-48CD-8DF7-9BA29DBA8A0F}" type="presOf" srcId="{51FC93B5-92EC-46B5-91C2-5D78DBBFEF30}" destId="{4EC8C69A-A100-4519-925B-2320C4DAA85E}" srcOrd="0" destOrd="0" presId="urn:microsoft.com/office/officeart/2009/3/layout/StepUpProcess"/>
    <dgm:cxn modelId="{08D8EDAD-1ED5-4AF8-BCFA-D0517D13BB93}" type="presOf" srcId="{44C6B39B-925A-4C8F-B25E-C4A573208A10}" destId="{02DBC14A-D4C5-4451-B8EC-C86DD6ED0902}" srcOrd="0" destOrd="0" presId="urn:microsoft.com/office/officeart/2009/3/layout/StepUpProcess"/>
    <dgm:cxn modelId="{21BC83AB-D076-4566-B8BF-9B170B513077}" type="presOf" srcId="{13F05312-17FA-434D-B019-F7CA500E2EB3}" destId="{B2DE630A-1DFA-4C0D-8128-CAE849C5DF08}" srcOrd="0" destOrd="0" presId="urn:microsoft.com/office/officeart/2009/3/layout/StepUpProcess"/>
    <dgm:cxn modelId="{EBAF53D6-4018-4265-A908-D4375D068AD2}" type="presOf" srcId="{BEA47E8A-0F3F-413F-BE52-F8AE64428FA7}" destId="{DD6BB067-F118-4BED-AFA3-F310BC7B3F05}" srcOrd="0" destOrd="0" presId="urn:microsoft.com/office/officeart/2009/3/layout/StepUpProcess"/>
    <dgm:cxn modelId="{8D4C03FE-8EDC-4F8B-987B-0F3944BBEB42}" srcId="{02EB2889-6F22-4453-8F57-544EF1E07E2F}" destId="{BEA47E8A-0F3F-413F-BE52-F8AE64428FA7}" srcOrd="1" destOrd="0" parTransId="{B56E7512-0271-4BBA-863D-C8AFC9577588}" sibTransId="{B04CDE4D-A3BD-4985-86FA-E5DCE0568ECD}"/>
    <dgm:cxn modelId="{BAD35B43-EC74-4E55-810A-A82A4CC0B3DF}" type="presOf" srcId="{855AB743-5A4A-4A01-8480-ADED03C2C314}" destId="{BAB118C0-619C-4E1E-A8D4-078DD45BB719}" srcOrd="0" destOrd="0" presId="urn:microsoft.com/office/officeart/2009/3/layout/StepUpProcess"/>
    <dgm:cxn modelId="{FD345C60-FE24-4C1B-89A1-A184F4BABD21}" srcId="{02EB2889-6F22-4453-8F57-544EF1E07E2F}" destId="{51FC93B5-92EC-46B5-91C2-5D78DBBFEF30}" srcOrd="3" destOrd="0" parTransId="{717565B6-10DF-462A-8FA6-E65A159EDEA4}" sibTransId="{B7A5622F-3D56-4F5D-8AA2-AC1942B3C0C7}"/>
    <dgm:cxn modelId="{091C7A28-C7A1-4B78-843D-9C3AEB25F0BC}" type="presOf" srcId="{02EB2889-6F22-4453-8F57-544EF1E07E2F}" destId="{C2A13895-9270-4C47-823D-F3AB9A51BFAF}" srcOrd="0" destOrd="0" presId="urn:microsoft.com/office/officeart/2009/3/layout/StepUpProcess"/>
    <dgm:cxn modelId="{96068C64-2552-4A50-BCA8-6894154D73FD}" srcId="{02EB2889-6F22-4453-8F57-544EF1E07E2F}" destId="{44C6B39B-925A-4C8F-B25E-C4A573208A10}" srcOrd="4" destOrd="0" parTransId="{D4793668-2A89-4B94-B3AC-54DBDAD3AC6D}" sibTransId="{58BBB26E-53B3-4F3F-AE36-50DB19CCCFDD}"/>
    <dgm:cxn modelId="{C2240882-4373-413D-AFAE-BA8CFCD3026A}" type="presParOf" srcId="{C2A13895-9270-4C47-823D-F3AB9A51BFAF}" destId="{EE5CEA86-C02D-4AA3-B160-56C3DA1BAC75}" srcOrd="0" destOrd="0" presId="urn:microsoft.com/office/officeart/2009/3/layout/StepUpProcess"/>
    <dgm:cxn modelId="{183E2B4F-0D09-459E-8BE2-F317989420FA}" type="presParOf" srcId="{EE5CEA86-C02D-4AA3-B160-56C3DA1BAC75}" destId="{910DF2E0-0F4B-4435-B5E9-41C271DDEEDE}" srcOrd="0" destOrd="0" presId="urn:microsoft.com/office/officeart/2009/3/layout/StepUpProcess"/>
    <dgm:cxn modelId="{245A2AAB-8763-48B0-9FD1-F91E15875FAD}" type="presParOf" srcId="{EE5CEA86-C02D-4AA3-B160-56C3DA1BAC75}" destId="{B2DE630A-1DFA-4C0D-8128-CAE849C5DF08}" srcOrd="1" destOrd="0" presId="urn:microsoft.com/office/officeart/2009/3/layout/StepUpProcess"/>
    <dgm:cxn modelId="{0F4CB851-F74A-42DD-9479-DC7EAE476EA9}" type="presParOf" srcId="{EE5CEA86-C02D-4AA3-B160-56C3DA1BAC75}" destId="{E33A5D96-0EFD-41DC-8F8A-13F46F8E9F72}" srcOrd="2" destOrd="0" presId="urn:microsoft.com/office/officeart/2009/3/layout/StepUpProcess"/>
    <dgm:cxn modelId="{FC54E949-86CF-42DE-BDC2-C5E5181BC006}" type="presParOf" srcId="{C2A13895-9270-4C47-823D-F3AB9A51BFAF}" destId="{FC624D9A-0EA9-4278-8E77-9FD87DC36F7B}" srcOrd="1" destOrd="0" presId="urn:microsoft.com/office/officeart/2009/3/layout/StepUpProcess"/>
    <dgm:cxn modelId="{3389AF14-EC39-4708-B740-B248EFCBB963}" type="presParOf" srcId="{FC624D9A-0EA9-4278-8E77-9FD87DC36F7B}" destId="{1D5630F7-A53C-43C9-A149-4C9741481300}" srcOrd="0" destOrd="0" presId="urn:microsoft.com/office/officeart/2009/3/layout/StepUpProcess"/>
    <dgm:cxn modelId="{E178E011-B6E8-488C-B6EA-0D916292D803}" type="presParOf" srcId="{C2A13895-9270-4C47-823D-F3AB9A51BFAF}" destId="{0EE9EC87-4843-4278-82B4-7CEF3CA75018}" srcOrd="2" destOrd="0" presId="urn:microsoft.com/office/officeart/2009/3/layout/StepUpProcess"/>
    <dgm:cxn modelId="{C6C328F9-347B-4D4C-9510-14C1D82344D0}" type="presParOf" srcId="{0EE9EC87-4843-4278-82B4-7CEF3CA75018}" destId="{1143A0D2-C784-492E-9C2C-71BAA1012EEC}" srcOrd="0" destOrd="0" presId="urn:microsoft.com/office/officeart/2009/3/layout/StepUpProcess"/>
    <dgm:cxn modelId="{9BF6BE55-54F4-4A21-AA06-81FCDADE7945}" type="presParOf" srcId="{0EE9EC87-4843-4278-82B4-7CEF3CA75018}" destId="{DD6BB067-F118-4BED-AFA3-F310BC7B3F05}" srcOrd="1" destOrd="0" presId="urn:microsoft.com/office/officeart/2009/3/layout/StepUpProcess"/>
    <dgm:cxn modelId="{76079572-CC92-4CF2-BF1B-A8C2BA380FE8}" type="presParOf" srcId="{0EE9EC87-4843-4278-82B4-7CEF3CA75018}" destId="{BA91567A-AE5C-434A-BE22-7B0162B08795}" srcOrd="2" destOrd="0" presId="urn:microsoft.com/office/officeart/2009/3/layout/StepUpProcess"/>
    <dgm:cxn modelId="{A4474542-1705-4D03-B263-ED86ED2756C7}" type="presParOf" srcId="{C2A13895-9270-4C47-823D-F3AB9A51BFAF}" destId="{5CCBB414-6600-435D-B8F2-B31EBEAA6931}" srcOrd="3" destOrd="0" presId="urn:microsoft.com/office/officeart/2009/3/layout/StepUpProcess"/>
    <dgm:cxn modelId="{93753E55-1EA1-4212-B309-144E8E9CD5E2}" type="presParOf" srcId="{5CCBB414-6600-435D-B8F2-B31EBEAA6931}" destId="{6292BD30-E254-49AF-AA0C-C13B0CCB2637}" srcOrd="0" destOrd="0" presId="urn:microsoft.com/office/officeart/2009/3/layout/StepUpProcess"/>
    <dgm:cxn modelId="{4478A5EA-D384-4D22-960A-EED1A3364F62}" type="presParOf" srcId="{C2A13895-9270-4C47-823D-F3AB9A51BFAF}" destId="{86DBB4F2-5178-4F6B-BA19-A210A044E898}" srcOrd="4" destOrd="0" presId="urn:microsoft.com/office/officeart/2009/3/layout/StepUpProcess"/>
    <dgm:cxn modelId="{114DBE5F-AB19-46F2-A4BC-1D934E44DAA2}" type="presParOf" srcId="{86DBB4F2-5178-4F6B-BA19-A210A044E898}" destId="{ECF6BFF8-1DBE-4287-9D63-53B5E9088A3C}" srcOrd="0" destOrd="0" presId="urn:microsoft.com/office/officeart/2009/3/layout/StepUpProcess"/>
    <dgm:cxn modelId="{1B01D9D0-C336-40DC-9CA4-FFA062054A80}" type="presParOf" srcId="{86DBB4F2-5178-4F6B-BA19-A210A044E898}" destId="{BAB118C0-619C-4E1E-A8D4-078DD45BB719}" srcOrd="1" destOrd="0" presId="urn:microsoft.com/office/officeart/2009/3/layout/StepUpProcess"/>
    <dgm:cxn modelId="{27AB4B83-FCD7-43FC-86D9-B49226DCE584}" type="presParOf" srcId="{86DBB4F2-5178-4F6B-BA19-A210A044E898}" destId="{9DC3EA21-B496-4E5E-8F87-38BDD491FD32}" srcOrd="2" destOrd="0" presId="urn:microsoft.com/office/officeart/2009/3/layout/StepUpProcess"/>
    <dgm:cxn modelId="{64352CE5-8680-4CA2-9EDC-0B2BDAD06672}" type="presParOf" srcId="{C2A13895-9270-4C47-823D-F3AB9A51BFAF}" destId="{ACA0270A-2E81-4DCB-9F9E-EACA0F5AB474}" srcOrd="5" destOrd="0" presId="urn:microsoft.com/office/officeart/2009/3/layout/StepUpProcess"/>
    <dgm:cxn modelId="{AF8F02A7-5423-40B8-B718-FC2696EA7358}" type="presParOf" srcId="{ACA0270A-2E81-4DCB-9F9E-EACA0F5AB474}" destId="{D9222CB5-0924-4451-968F-6CB84B1E0D3D}" srcOrd="0" destOrd="0" presId="urn:microsoft.com/office/officeart/2009/3/layout/StepUpProcess"/>
    <dgm:cxn modelId="{872FF961-89D4-4CF2-9E37-BF47FDD1BA85}" type="presParOf" srcId="{C2A13895-9270-4C47-823D-F3AB9A51BFAF}" destId="{CEEA204B-11DA-4A56-AEF5-E04B7234B5E7}" srcOrd="6" destOrd="0" presId="urn:microsoft.com/office/officeart/2009/3/layout/StepUpProcess"/>
    <dgm:cxn modelId="{C96DCA84-06D7-4BDF-9B61-93C0DB173AF6}" type="presParOf" srcId="{CEEA204B-11DA-4A56-AEF5-E04B7234B5E7}" destId="{D71EB4F1-0EF6-41E9-9594-BC487B77F608}" srcOrd="0" destOrd="0" presId="urn:microsoft.com/office/officeart/2009/3/layout/StepUpProcess"/>
    <dgm:cxn modelId="{B42E5DEA-7F4C-4F52-97E0-33AC853ECC42}" type="presParOf" srcId="{CEEA204B-11DA-4A56-AEF5-E04B7234B5E7}" destId="{4EC8C69A-A100-4519-925B-2320C4DAA85E}" srcOrd="1" destOrd="0" presId="urn:microsoft.com/office/officeart/2009/3/layout/StepUpProcess"/>
    <dgm:cxn modelId="{D67E23E4-81F0-45AE-8CE9-3ABCAA9B3636}" type="presParOf" srcId="{CEEA204B-11DA-4A56-AEF5-E04B7234B5E7}" destId="{9BE2DCB0-E203-4ADD-8A5C-980327FA30D1}" srcOrd="2" destOrd="0" presId="urn:microsoft.com/office/officeart/2009/3/layout/StepUpProcess"/>
    <dgm:cxn modelId="{90315992-1FB0-4B93-8B23-49AFB1195FA0}" type="presParOf" srcId="{C2A13895-9270-4C47-823D-F3AB9A51BFAF}" destId="{22555DAC-B714-4D16-AF4B-7D523EA6420C}" srcOrd="7" destOrd="0" presId="urn:microsoft.com/office/officeart/2009/3/layout/StepUpProcess"/>
    <dgm:cxn modelId="{3DD8B289-AA59-4FD9-BCAB-528ACB410847}" type="presParOf" srcId="{22555DAC-B714-4D16-AF4B-7D523EA6420C}" destId="{D33356C6-1D87-4472-BC71-36746BBABA4D}" srcOrd="0" destOrd="0" presId="urn:microsoft.com/office/officeart/2009/3/layout/StepUpProcess"/>
    <dgm:cxn modelId="{0EE6B962-2887-47E6-B2FF-3FEEDC230CCA}" type="presParOf" srcId="{C2A13895-9270-4C47-823D-F3AB9A51BFAF}" destId="{BF39F05C-2119-439F-A77A-A073A4099FD7}" srcOrd="8" destOrd="0" presId="urn:microsoft.com/office/officeart/2009/3/layout/StepUpProcess"/>
    <dgm:cxn modelId="{A913DA89-7CBC-4AB2-BC8E-E868157C1ABD}" type="presParOf" srcId="{BF39F05C-2119-439F-A77A-A073A4099FD7}" destId="{A8FC8E57-C769-461D-A8C9-8E4174FCDE3E}" srcOrd="0" destOrd="0" presId="urn:microsoft.com/office/officeart/2009/3/layout/StepUpProcess"/>
    <dgm:cxn modelId="{AB318FD4-86F9-479E-A740-D863944AF65F}" type="presParOf" srcId="{BF39F05C-2119-439F-A77A-A073A4099FD7}" destId="{02DBC14A-D4C5-4451-B8EC-C86DD6ED0902}" srcOrd="1" destOrd="0" presId="urn:microsoft.com/office/officeart/2009/3/layout/StepUpProcess"/>
    <dgm:cxn modelId="{C3D4609D-EB37-4A6A-BC2A-11FBBB5B1B06}" type="presParOf" srcId="{BF39F05C-2119-439F-A77A-A073A4099FD7}" destId="{3D017369-E055-4D47-9D61-3C9BE404EF4F}" srcOrd="2" destOrd="0" presId="urn:microsoft.com/office/officeart/2009/3/layout/StepUpProcess"/>
    <dgm:cxn modelId="{02A99E9B-9439-4C93-BE45-3800BD509288}" type="presParOf" srcId="{C2A13895-9270-4C47-823D-F3AB9A51BFAF}" destId="{BD2B594A-C6B0-42A3-8B4D-28FF4EC90E48}" srcOrd="9" destOrd="0" presId="urn:microsoft.com/office/officeart/2009/3/layout/StepUpProcess"/>
    <dgm:cxn modelId="{F2CC822C-5DD3-4CEB-A3C4-606C75FB9192}" type="presParOf" srcId="{BD2B594A-C6B0-42A3-8B4D-28FF4EC90E48}" destId="{E8F7B37A-999F-4A43-8096-E0958A80225E}" srcOrd="0" destOrd="0" presId="urn:microsoft.com/office/officeart/2009/3/layout/StepUpProcess"/>
    <dgm:cxn modelId="{0CE1EAEC-F92D-47D5-8843-D74F90CF3D1C}" type="presParOf" srcId="{C2A13895-9270-4C47-823D-F3AB9A51BFAF}" destId="{B83B1D3A-8771-4055-8D68-4797281A0D11}" srcOrd="10" destOrd="0" presId="urn:microsoft.com/office/officeart/2009/3/layout/StepUpProcess"/>
    <dgm:cxn modelId="{AA14574D-9D6E-4676-B615-9F29DD8A8419}" type="presParOf" srcId="{B83B1D3A-8771-4055-8D68-4797281A0D11}" destId="{205C2F5B-536F-4C80-B446-45FD14613EBC}" srcOrd="0" destOrd="0" presId="urn:microsoft.com/office/officeart/2009/3/layout/StepUpProcess"/>
    <dgm:cxn modelId="{5832E86C-9C30-4A84-9A4F-B16A43EA3D1C}" type="presParOf" srcId="{B83B1D3A-8771-4055-8D68-4797281A0D11}" destId="{3F96057A-03B2-4B22-8DA9-4796D420E41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EFD9A4-75A8-4EAA-8DC0-76C8A2E8EA6D}" type="doc">
      <dgm:prSet loTypeId="urn:microsoft.com/office/officeart/2005/8/layout/radial3" loCatId="relationship" qsTypeId="urn:microsoft.com/office/officeart/2005/8/quickstyle/simple1" qsCatId="simple" csTypeId="urn:microsoft.com/office/officeart/2005/8/colors/colorful3" csCatId="colorful" phldr="1"/>
      <dgm:spPr/>
      <dgm:t>
        <a:bodyPr/>
        <a:lstStyle/>
        <a:p>
          <a:endParaRPr lang="en-US"/>
        </a:p>
      </dgm:t>
    </dgm:pt>
    <dgm:pt modelId="{52D7D9AC-3A4A-4608-918E-63A14E1A1FF9}">
      <dgm:prSet phldrT="[Text]"/>
      <dgm:spPr/>
      <dgm:t>
        <a:bodyPr/>
        <a:lstStyle/>
        <a:p>
          <a:r>
            <a:rPr lang="az-Latn-AZ" b="1" dirty="0" smtClean="0">
              <a:solidFill>
                <a:schemeClr val="accent2">
                  <a:lumMod val="50000"/>
                </a:schemeClr>
              </a:solidFill>
            </a:rPr>
            <a:t>Kitab oxumağın faydaları</a:t>
          </a:r>
          <a:endParaRPr lang="en-US" b="1" dirty="0">
            <a:solidFill>
              <a:schemeClr val="accent2">
                <a:lumMod val="50000"/>
              </a:schemeClr>
            </a:solidFill>
          </a:endParaRPr>
        </a:p>
      </dgm:t>
    </dgm:pt>
    <dgm:pt modelId="{CCA4A38A-C8AA-4803-8229-A09F05CD047F}" type="parTrans" cxnId="{0DC5513D-2DE2-4293-B625-5854232248E7}">
      <dgm:prSet/>
      <dgm:spPr/>
      <dgm:t>
        <a:bodyPr/>
        <a:lstStyle/>
        <a:p>
          <a:endParaRPr lang="en-US"/>
        </a:p>
      </dgm:t>
    </dgm:pt>
    <dgm:pt modelId="{6748C0D0-6517-489F-9C9C-D8615C921308}" type="sibTrans" cxnId="{0DC5513D-2DE2-4293-B625-5854232248E7}">
      <dgm:prSet/>
      <dgm:spPr/>
      <dgm:t>
        <a:bodyPr/>
        <a:lstStyle/>
        <a:p>
          <a:endParaRPr lang="en-US"/>
        </a:p>
      </dgm:t>
    </dgm:pt>
    <dgm:pt modelId="{036D084D-34B7-41AA-911F-7A2E0E1A1ACD}">
      <dgm:prSet phldrT="[Text]" custT="1"/>
      <dgm:spPr/>
      <dgm:t>
        <a:bodyPr/>
        <a:lstStyle/>
        <a:p>
          <a:r>
            <a:rPr lang="az-Latn-AZ" sz="1800" b="1" dirty="0" smtClean="0"/>
            <a:t>Beynimizi sağlam saxlayır.</a:t>
          </a:r>
          <a:endParaRPr lang="en-US" sz="1800" b="1" dirty="0"/>
        </a:p>
      </dgm:t>
    </dgm:pt>
    <dgm:pt modelId="{E9DB777C-DB44-41D6-9609-8D326F975FE7}" type="parTrans" cxnId="{27D5806F-7097-42D4-A5A1-8A2E26F9AC5D}">
      <dgm:prSet/>
      <dgm:spPr/>
      <dgm:t>
        <a:bodyPr/>
        <a:lstStyle/>
        <a:p>
          <a:endParaRPr lang="en-US"/>
        </a:p>
      </dgm:t>
    </dgm:pt>
    <dgm:pt modelId="{2F835BFB-8E22-4033-BF13-17492017865F}" type="sibTrans" cxnId="{27D5806F-7097-42D4-A5A1-8A2E26F9AC5D}">
      <dgm:prSet/>
      <dgm:spPr/>
      <dgm:t>
        <a:bodyPr/>
        <a:lstStyle/>
        <a:p>
          <a:endParaRPr lang="en-US"/>
        </a:p>
      </dgm:t>
    </dgm:pt>
    <dgm:pt modelId="{88FEA435-54FF-45B3-8A05-EB9FFE5A5D8B}">
      <dgm:prSet phldrT="[Text]" custT="1"/>
      <dgm:spPr/>
      <dgm:t>
        <a:bodyPr/>
        <a:lstStyle/>
        <a:p>
          <a:r>
            <a:rPr lang="az-Latn-AZ" sz="1800" b="1" dirty="0" smtClean="0"/>
            <a:t>Özümüzü kəşf etməyə kömək edir.</a:t>
          </a:r>
          <a:endParaRPr lang="en-US" sz="1800" b="1" dirty="0"/>
        </a:p>
      </dgm:t>
    </dgm:pt>
    <dgm:pt modelId="{DABC23F2-603F-4FCD-96A9-CB7DE7D4F1E7}" type="parTrans" cxnId="{E1E3F64B-00B0-40D7-8774-3BB702E0E874}">
      <dgm:prSet/>
      <dgm:spPr/>
      <dgm:t>
        <a:bodyPr/>
        <a:lstStyle/>
        <a:p>
          <a:endParaRPr lang="en-US"/>
        </a:p>
      </dgm:t>
    </dgm:pt>
    <dgm:pt modelId="{2A98E08A-B56C-472F-BDEB-6D35BE40DD1D}" type="sibTrans" cxnId="{E1E3F64B-00B0-40D7-8774-3BB702E0E874}">
      <dgm:prSet/>
      <dgm:spPr/>
      <dgm:t>
        <a:bodyPr/>
        <a:lstStyle/>
        <a:p>
          <a:endParaRPr lang="en-US"/>
        </a:p>
      </dgm:t>
    </dgm:pt>
    <dgm:pt modelId="{53FEB049-5B4E-4534-996E-F678CF88B0E5}">
      <dgm:prSet phldrT="[Text]" custT="1"/>
      <dgm:spPr/>
      <dgm:t>
        <a:bodyPr/>
        <a:lstStyle/>
        <a:p>
          <a:r>
            <a:rPr lang="az-Latn-AZ" sz="1800" b="1" dirty="0" smtClean="0"/>
            <a:t>Stresi azaldır.</a:t>
          </a:r>
          <a:endParaRPr lang="en-US" sz="1800" b="1" dirty="0"/>
        </a:p>
      </dgm:t>
    </dgm:pt>
    <dgm:pt modelId="{FD2BFE13-3A20-4FBF-8ED7-647970C22B0C}" type="parTrans" cxnId="{55AE4997-62AF-4647-986E-BB934FFA90C7}">
      <dgm:prSet/>
      <dgm:spPr/>
      <dgm:t>
        <a:bodyPr/>
        <a:lstStyle/>
        <a:p>
          <a:endParaRPr lang="en-US"/>
        </a:p>
      </dgm:t>
    </dgm:pt>
    <dgm:pt modelId="{476C2CF1-14A7-4F78-B601-FB18D7DBEEF1}" type="sibTrans" cxnId="{55AE4997-62AF-4647-986E-BB934FFA90C7}">
      <dgm:prSet/>
      <dgm:spPr/>
      <dgm:t>
        <a:bodyPr/>
        <a:lstStyle/>
        <a:p>
          <a:endParaRPr lang="en-US"/>
        </a:p>
      </dgm:t>
    </dgm:pt>
    <dgm:pt modelId="{62C341FA-6051-4E14-8CE2-AA4627AF58A8}">
      <dgm:prSet phldrT="[Text]" custT="1"/>
      <dgm:spPr/>
      <dgm:t>
        <a:bodyPr/>
        <a:lstStyle/>
        <a:p>
          <a:r>
            <a:rPr lang="az-Latn-AZ" sz="1800" b="1" dirty="0" smtClean="0"/>
            <a:t>Bizi daha ağıllı edir.</a:t>
          </a:r>
          <a:endParaRPr lang="en-US" sz="1800" b="1" dirty="0"/>
        </a:p>
      </dgm:t>
    </dgm:pt>
    <dgm:pt modelId="{26B18273-4140-4FDF-A3C0-0D1B563E4120}" type="parTrans" cxnId="{38F9EC38-DB8C-4BC0-954C-7C58DA826BBE}">
      <dgm:prSet/>
      <dgm:spPr/>
      <dgm:t>
        <a:bodyPr/>
        <a:lstStyle/>
        <a:p>
          <a:endParaRPr lang="en-US"/>
        </a:p>
      </dgm:t>
    </dgm:pt>
    <dgm:pt modelId="{A444B6FE-C034-4F79-BEF3-1B239690277F}" type="sibTrans" cxnId="{38F9EC38-DB8C-4BC0-954C-7C58DA826BBE}">
      <dgm:prSet/>
      <dgm:spPr/>
      <dgm:t>
        <a:bodyPr/>
        <a:lstStyle/>
        <a:p>
          <a:endParaRPr lang="en-US"/>
        </a:p>
      </dgm:t>
    </dgm:pt>
    <dgm:pt modelId="{670B041E-F4C7-433F-AB7D-4583C54CD54A}">
      <dgm:prSet custT="1"/>
      <dgm:spPr/>
      <dgm:t>
        <a:bodyPr/>
        <a:lstStyle/>
        <a:p>
          <a:r>
            <a:rPr lang="az-Latn-AZ" sz="1800" b="1" dirty="0" smtClean="0"/>
            <a:t>Yazı bacarıqları-mızı inkişaf etdirir.</a:t>
          </a:r>
          <a:endParaRPr lang="en-US" sz="1800" b="1" dirty="0"/>
        </a:p>
      </dgm:t>
    </dgm:pt>
    <dgm:pt modelId="{A9AEF1AF-D7D7-4FDF-AFA2-4B3E2D815923}" type="parTrans" cxnId="{DF1112B2-CB69-4AB0-BF4B-FFE0A5846806}">
      <dgm:prSet/>
      <dgm:spPr/>
      <dgm:t>
        <a:bodyPr/>
        <a:lstStyle/>
        <a:p>
          <a:endParaRPr lang="en-US"/>
        </a:p>
      </dgm:t>
    </dgm:pt>
    <dgm:pt modelId="{5F16946E-1F72-45C1-898C-89FD8508F249}" type="sibTrans" cxnId="{DF1112B2-CB69-4AB0-BF4B-FFE0A5846806}">
      <dgm:prSet/>
      <dgm:spPr/>
      <dgm:t>
        <a:bodyPr/>
        <a:lstStyle/>
        <a:p>
          <a:endParaRPr lang="en-US"/>
        </a:p>
      </dgm:t>
    </dgm:pt>
    <dgm:pt modelId="{36BD3D08-432E-4B6E-8C65-5A4F7D0BCF2A}">
      <dgm:prSet/>
      <dgm:spPr/>
      <dgm:t>
        <a:bodyPr/>
        <a:lstStyle/>
        <a:p>
          <a:r>
            <a:rPr lang="az-Latn-AZ" b="1" dirty="0" smtClean="0"/>
            <a:t>Söz ehtiyatımızı artırır.</a:t>
          </a:r>
          <a:endParaRPr lang="en-US" b="1" dirty="0"/>
        </a:p>
      </dgm:t>
    </dgm:pt>
    <dgm:pt modelId="{13C8A7A0-CF28-4959-A6DA-6FD4496F328D}" type="parTrans" cxnId="{5CA41E8A-9C7B-4FB6-B80E-2826818723A3}">
      <dgm:prSet/>
      <dgm:spPr/>
      <dgm:t>
        <a:bodyPr/>
        <a:lstStyle/>
        <a:p>
          <a:endParaRPr lang="en-US"/>
        </a:p>
      </dgm:t>
    </dgm:pt>
    <dgm:pt modelId="{4815642B-66D5-45BC-BC51-56D3D377E463}" type="sibTrans" cxnId="{5CA41E8A-9C7B-4FB6-B80E-2826818723A3}">
      <dgm:prSet/>
      <dgm:spPr/>
      <dgm:t>
        <a:bodyPr/>
        <a:lstStyle/>
        <a:p>
          <a:endParaRPr lang="en-US"/>
        </a:p>
      </dgm:t>
    </dgm:pt>
    <dgm:pt modelId="{B70C5C43-F23D-464B-9E7F-6A206947CE39}">
      <dgm:prSet/>
      <dgm:spPr/>
      <dgm:t>
        <a:bodyPr/>
        <a:lstStyle/>
        <a:p>
          <a:pPr algn="ctr"/>
          <a:r>
            <a:rPr lang="az-Latn-AZ" b="1" dirty="0" smtClean="0"/>
            <a:t>Uşaqlarla keçirdiyimiz vaxtı səmərəli edir.</a:t>
          </a:r>
          <a:endParaRPr lang="en-US" b="1" dirty="0"/>
        </a:p>
      </dgm:t>
    </dgm:pt>
    <dgm:pt modelId="{FC12A7E1-18BE-4024-B2F7-4DE9572E4244}" type="parTrans" cxnId="{8269541B-0466-4018-B163-4B508A95CD6F}">
      <dgm:prSet/>
      <dgm:spPr/>
      <dgm:t>
        <a:bodyPr/>
        <a:lstStyle/>
        <a:p>
          <a:endParaRPr lang="en-US"/>
        </a:p>
      </dgm:t>
    </dgm:pt>
    <dgm:pt modelId="{5A8812D8-08C8-458D-B1AB-6A18A1EEF114}" type="sibTrans" cxnId="{8269541B-0466-4018-B163-4B508A95CD6F}">
      <dgm:prSet/>
      <dgm:spPr/>
      <dgm:t>
        <a:bodyPr/>
        <a:lstStyle/>
        <a:p>
          <a:endParaRPr lang="en-US"/>
        </a:p>
      </dgm:t>
    </dgm:pt>
    <dgm:pt modelId="{6B9C72AB-097A-4B24-90DC-56B2D2AA1C56}" type="pres">
      <dgm:prSet presAssocID="{DEEFD9A4-75A8-4EAA-8DC0-76C8A2E8EA6D}" presName="composite" presStyleCnt="0">
        <dgm:presLayoutVars>
          <dgm:chMax val="1"/>
          <dgm:dir/>
          <dgm:resizeHandles val="exact"/>
        </dgm:presLayoutVars>
      </dgm:prSet>
      <dgm:spPr/>
      <dgm:t>
        <a:bodyPr/>
        <a:lstStyle/>
        <a:p>
          <a:endParaRPr lang="en-US"/>
        </a:p>
      </dgm:t>
    </dgm:pt>
    <dgm:pt modelId="{1F023C7B-0DBE-45C8-A2A1-EA65889E4C07}" type="pres">
      <dgm:prSet presAssocID="{DEEFD9A4-75A8-4EAA-8DC0-76C8A2E8EA6D}" presName="radial" presStyleCnt="0">
        <dgm:presLayoutVars>
          <dgm:animLvl val="ctr"/>
        </dgm:presLayoutVars>
      </dgm:prSet>
      <dgm:spPr/>
    </dgm:pt>
    <dgm:pt modelId="{6B117A0D-9E94-4C48-8912-A19C4995995E}" type="pres">
      <dgm:prSet presAssocID="{52D7D9AC-3A4A-4608-918E-63A14E1A1FF9}" presName="centerShape" presStyleLbl="vennNode1" presStyleIdx="0" presStyleCnt="8"/>
      <dgm:spPr/>
      <dgm:t>
        <a:bodyPr/>
        <a:lstStyle/>
        <a:p>
          <a:endParaRPr lang="en-US"/>
        </a:p>
      </dgm:t>
    </dgm:pt>
    <dgm:pt modelId="{1520FDAD-B470-4B27-AB09-50B77B19C635}" type="pres">
      <dgm:prSet presAssocID="{036D084D-34B7-41AA-911F-7A2E0E1A1ACD}" presName="node" presStyleLbl="vennNode1" presStyleIdx="1" presStyleCnt="8">
        <dgm:presLayoutVars>
          <dgm:bulletEnabled val="1"/>
        </dgm:presLayoutVars>
      </dgm:prSet>
      <dgm:spPr/>
      <dgm:t>
        <a:bodyPr/>
        <a:lstStyle/>
        <a:p>
          <a:endParaRPr lang="en-US"/>
        </a:p>
      </dgm:t>
    </dgm:pt>
    <dgm:pt modelId="{E9E30015-55D0-47F2-9104-CF6BF3590713}" type="pres">
      <dgm:prSet presAssocID="{88FEA435-54FF-45B3-8A05-EB9FFE5A5D8B}" presName="node" presStyleLbl="vennNode1" presStyleIdx="2" presStyleCnt="8">
        <dgm:presLayoutVars>
          <dgm:bulletEnabled val="1"/>
        </dgm:presLayoutVars>
      </dgm:prSet>
      <dgm:spPr/>
      <dgm:t>
        <a:bodyPr/>
        <a:lstStyle/>
        <a:p>
          <a:endParaRPr lang="en-US"/>
        </a:p>
      </dgm:t>
    </dgm:pt>
    <dgm:pt modelId="{EB495A30-39A3-437C-83DE-76140AACB383}" type="pres">
      <dgm:prSet presAssocID="{53FEB049-5B4E-4534-996E-F678CF88B0E5}" presName="node" presStyleLbl="vennNode1" presStyleIdx="3" presStyleCnt="8">
        <dgm:presLayoutVars>
          <dgm:bulletEnabled val="1"/>
        </dgm:presLayoutVars>
      </dgm:prSet>
      <dgm:spPr/>
      <dgm:t>
        <a:bodyPr/>
        <a:lstStyle/>
        <a:p>
          <a:endParaRPr lang="en-US"/>
        </a:p>
      </dgm:t>
    </dgm:pt>
    <dgm:pt modelId="{B5373128-73DB-47C1-A9C7-250C3D6D664C}" type="pres">
      <dgm:prSet presAssocID="{62C341FA-6051-4E14-8CE2-AA4627AF58A8}" presName="node" presStyleLbl="vennNode1" presStyleIdx="4" presStyleCnt="8">
        <dgm:presLayoutVars>
          <dgm:bulletEnabled val="1"/>
        </dgm:presLayoutVars>
      </dgm:prSet>
      <dgm:spPr/>
      <dgm:t>
        <a:bodyPr/>
        <a:lstStyle/>
        <a:p>
          <a:endParaRPr lang="en-US"/>
        </a:p>
      </dgm:t>
    </dgm:pt>
    <dgm:pt modelId="{4E69075A-C322-43D6-B254-73EBD7893563}" type="pres">
      <dgm:prSet presAssocID="{670B041E-F4C7-433F-AB7D-4583C54CD54A}" presName="node" presStyleLbl="vennNode1" presStyleIdx="5" presStyleCnt="8">
        <dgm:presLayoutVars>
          <dgm:bulletEnabled val="1"/>
        </dgm:presLayoutVars>
      </dgm:prSet>
      <dgm:spPr/>
      <dgm:t>
        <a:bodyPr/>
        <a:lstStyle/>
        <a:p>
          <a:endParaRPr lang="en-US"/>
        </a:p>
      </dgm:t>
    </dgm:pt>
    <dgm:pt modelId="{B0FECB6C-D5EF-423E-9D01-07A05D88A620}" type="pres">
      <dgm:prSet presAssocID="{36BD3D08-432E-4B6E-8C65-5A4F7D0BCF2A}" presName="node" presStyleLbl="vennNode1" presStyleIdx="6" presStyleCnt="8">
        <dgm:presLayoutVars>
          <dgm:bulletEnabled val="1"/>
        </dgm:presLayoutVars>
      </dgm:prSet>
      <dgm:spPr/>
      <dgm:t>
        <a:bodyPr/>
        <a:lstStyle/>
        <a:p>
          <a:endParaRPr lang="en-US"/>
        </a:p>
      </dgm:t>
    </dgm:pt>
    <dgm:pt modelId="{0D0A99C1-FDA3-4AAA-AB8F-670553165681}" type="pres">
      <dgm:prSet presAssocID="{B70C5C43-F23D-464B-9E7F-6A206947CE39}" presName="node" presStyleLbl="vennNode1" presStyleIdx="7" presStyleCnt="8">
        <dgm:presLayoutVars>
          <dgm:bulletEnabled val="1"/>
        </dgm:presLayoutVars>
      </dgm:prSet>
      <dgm:spPr/>
      <dgm:t>
        <a:bodyPr/>
        <a:lstStyle/>
        <a:p>
          <a:endParaRPr lang="en-US"/>
        </a:p>
      </dgm:t>
    </dgm:pt>
  </dgm:ptLst>
  <dgm:cxnLst>
    <dgm:cxn modelId="{38F9EC38-DB8C-4BC0-954C-7C58DA826BBE}" srcId="{52D7D9AC-3A4A-4608-918E-63A14E1A1FF9}" destId="{62C341FA-6051-4E14-8CE2-AA4627AF58A8}" srcOrd="3" destOrd="0" parTransId="{26B18273-4140-4FDF-A3C0-0D1B563E4120}" sibTransId="{A444B6FE-C034-4F79-BEF3-1B239690277F}"/>
    <dgm:cxn modelId="{27D5806F-7097-42D4-A5A1-8A2E26F9AC5D}" srcId="{52D7D9AC-3A4A-4608-918E-63A14E1A1FF9}" destId="{036D084D-34B7-41AA-911F-7A2E0E1A1ACD}" srcOrd="0" destOrd="0" parTransId="{E9DB777C-DB44-41D6-9609-8D326F975FE7}" sibTransId="{2F835BFB-8E22-4033-BF13-17492017865F}"/>
    <dgm:cxn modelId="{710DB616-707E-4488-8A73-ECB887223B6D}" type="presOf" srcId="{62C341FA-6051-4E14-8CE2-AA4627AF58A8}" destId="{B5373128-73DB-47C1-A9C7-250C3D6D664C}" srcOrd="0" destOrd="0" presId="urn:microsoft.com/office/officeart/2005/8/layout/radial3"/>
    <dgm:cxn modelId="{8269541B-0466-4018-B163-4B508A95CD6F}" srcId="{52D7D9AC-3A4A-4608-918E-63A14E1A1FF9}" destId="{B70C5C43-F23D-464B-9E7F-6A206947CE39}" srcOrd="6" destOrd="0" parTransId="{FC12A7E1-18BE-4024-B2F7-4DE9572E4244}" sibTransId="{5A8812D8-08C8-458D-B1AB-6A18A1EEF114}"/>
    <dgm:cxn modelId="{DF1112B2-CB69-4AB0-BF4B-FFE0A5846806}" srcId="{52D7D9AC-3A4A-4608-918E-63A14E1A1FF9}" destId="{670B041E-F4C7-433F-AB7D-4583C54CD54A}" srcOrd="4" destOrd="0" parTransId="{A9AEF1AF-D7D7-4FDF-AFA2-4B3E2D815923}" sibTransId="{5F16946E-1F72-45C1-898C-89FD8508F249}"/>
    <dgm:cxn modelId="{55AE4997-62AF-4647-986E-BB934FFA90C7}" srcId="{52D7D9AC-3A4A-4608-918E-63A14E1A1FF9}" destId="{53FEB049-5B4E-4534-996E-F678CF88B0E5}" srcOrd="2" destOrd="0" parTransId="{FD2BFE13-3A20-4FBF-8ED7-647970C22B0C}" sibTransId="{476C2CF1-14A7-4F78-B601-FB18D7DBEEF1}"/>
    <dgm:cxn modelId="{3016D63A-7CCE-475A-AA01-F975FCAF3F55}" type="presOf" srcId="{53FEB049-5B4E-4534-996E-F678CF88B0E5}" destId="{EB495A30-39A3-437C-83DE-76140AACB383}" srcOrd="0" destOrd="0" presId="urn:microsoft.com/office/officeart/2005/8/layout/radial3"/>
    <dgm:cxn modelId="{E1E3F64B-00B0-40D7-8774-3BB702E0E874}" srcId="{52D7D9AC-3A4A-4608-918E-63A14E1A1FF9}" destId="{88FEA435-54FF-45B3-8A05-EB9FFE5A5D8B}" srcOrd="1" destOrd="0" parTransId="{DABC23F2-603F-4FCD-96A9-CB7DE7D4F1E7}" sibTransId="{2A98E08A-B56C-472F-BDEB-6D35BE40DD1D}"/>
    <dgm:cxn modelId="{0DC5513D-2DE2-4293-B625-5854232248E7}" srcId="{DEEFD9A4-75A8-4EAA-8DC0-76C8A2E8EA6D}" destId="{52D7D9AC-3A4A-4608-918E-63A14E1A1FF9}" srcOrd="0" destOrd="0" parTransId="{CCA4A38A-C8AA-4803-8229-A09F05CD047F}" sibTransId="{6748C0D0-6517-489F-9C9C-D8615C921308}"/>
    <dgm:cxn modelId="{3DC29981-9E1E-4233-97C1-B981A08618A9}" type="presOf" srcId="{DEEFD9A4-75A8-4EAA-8DC0-76C8A2E8EA6D}" destId="{6B9C72AB-097A-4B24-90DC-56B2D2AA1C56}" srcOrd="0" destOrd="0" presId="urn:microsoft.com/office/officeart/2005/8/layout/radial3"/>
    <dgm:cxn modelId="{12A72862-DE00-4A4C-937A-B19940F82A3C}" type="presOf" srcId="{52D7D9AC-3A4A-4608-918E-63A14E1A1FF9}" destId="{6B117A0D-9E94-4C48-8912-A19C4995995E}" srcOrd="0" destOrd="0" presId="urn:microsoft.com/office/officeart/2005/8/layout/radial3"/>
    <dgm:cxn modelId="{91663AFC-1BBE-47FB-8B49-517E6C8C8A47}" type="presOf" srcId="{36BD3D08-432E-4B6E-8C65-5A4F7D0BCF2A}" destId="{B0FECB6C-D5EF-423E-9D01-07A05D88A620}" srcOrd="0" destOrd="0" presId="urn:microsoft.com/office/officeart/2005/8/layout/radial3"/>
    <dgm:cxn modelId="{610A610E-4DBB-45C7-B5F4-9C5BFB83BADB}" type="presOf" srcId="{036D084D-34B7-41AA-911F-7A2E0E1A1ACD}" destId="{1520FDAD-B470-4B27-AB09-50B77B19C635}" srcOrd="0" destOrd="0" presId="urn:microsoft.com/office/officeart/2005/8/layout/radial3"/>
    <dgm:cxn modelId="{8B372BC1-5E50-48F2-9291-F8A87D6F0E30}" type="presOf" srcId="{88FEA435-54FF-45B3-8A05-EB9FFE5A5D8B}" destId="{E9E30015-55D0-47F2-9104-CF6BF3590713}" srcOrd="0" destOrd="0" presId="urn:microsoft.com/office/officeart/2005/8/layout/radial3"/>
    <dgm:cxn modelId="{1F904E23-C24B-4A56-B5FA-6DE123B6B2D7}" type="presOf" srcId="{670B041E-F4C7-433F-AB7D-4583C54CD54A}" destId="{4E69075A-C322-43D6-B254-73EBD7893563}" srcOrd="0" destOrd="0" presId="urn:microsoft.com/office/officeart/2005/8/layout/radial3"/>
    <dgm:cxn modelId="{FEFE7D90-759C-4908-8CB4-C406FCD516A4}" type="presOf" srcId="{B70C5C43-F23D-464B-9E7F-6A206947CE39}" destId="{0D0A99C1-FDA3-4AAA-AB8F-670553165681}" srcOrd="0" destOrd="0" presId="urn:microsoft.com/office/officeart/2005/8/layout/radial3"/>
    <dgm:cxn modelId="{5CA41E8A-9C7B-4FB6-B80E-2826818723A3}" srcId="{52D7D9AC-3A4A-4608-918E-63A14E1A1FF9}" destId="{36BD3D08-432E-4B6E-8C65-5A4F7D0BCF2A}" srcOrd="5" destOrd="0" parTransId="{13C8A7A0-CF28-4959-A6DA-6FD4496F328D}" sibTransId="{4815642B-66D5-45BC-BC51-56D3D377E463}"/>
    <dgm:cxn modelId="{6852BE2B-9B3D-4B10-A3B7-EC14B4FA452E}" type="presParOf" srcId="{6B9C72AB-097A-4B24-90DC-56B2D2AA1C56}" destId="{1F023C7B-0DBE-45C8-A2A1-EA65889E4C07}" srcOrd="0" destOrd="0" presId="urn:microsoft.com/office/officeart/2005/8/layout/radial3"/>
    <dgm:cxn modelId="{CD9C1041-AB30-4094-866B-D85B6AB65C4D}" type="presParOf" srcId="{1F023C7B-0DBE-45C8-A2A1-EA65889E4C07}" destId="{6B117A0D-9E94-4C48-8912-A19C4995995E}" srcOrd="0" destOrd="0" presId="urn:microsoft.com/office/officeart/2005/8/layout/radial3"/>
    <dgm:cxn modelId="{AA25339D-668B-4E88-AA19-45C582C017B3}" type="presParOf" srcId="{1F023C7B-0DBE-45C8-A2A1-EA65889E4C07}" destId="{1520FDAD-B470-4B27-AB09-50B77B19C635}" srcOrd="1" destOrd="0" presId="urn:microsoft.com/office/officeart/2005/8/layout/radial3"/>
    <dgm:cxn modelId="{12DD68F3-EA87-4DCF-A59B-73E3D7DCC577}" type="presParOf" srcId="{1F023C7B-0DBE-45C8-A2A1-EA65889E4C07}" destId="{E9E30015-55D0-47F2-9104-CF6BF3590713}" srcOrd="2" destOrd="0" presId="urn:microsoft.com/office/officeart/2005/8/layout/radial3"/>
    <dgm:cxn modelId="{DCCC84CE-8FE0-4865-BE4A-3EBB8D9F1371}" type="presParOf" srcId="{1F023C7B-0DBE-45C8-A2A1-EA65889E4C07}" destId="{EB495A30-39A3-437C-83DE-76140AACB383}" srcOrd="3" destOrd="0" presId="urn:microsoft.com/office/officeart/2005/8/layout/radial3"/>
    <dgm:cxn modelId="{68433AD7-95C3-4827-8E85-773CDC5ABC04}" type="presParOf" srcId="{1F023C7B-0DBE-45C8-A2A1-EA65889E4C07}" destId="{B5373128-73DB-47C1-A9C7-250C3D6D664C}" srcOrd="4" destOrd="0" presId="urn:microsoft.com/office/officeart/2005/8/layout/radial3"/>
    <dgm:cxn modelId="{7860ADC2-7729-4670-8B2A-0E65401B11E2}" type="presParOf" srcId="{1F023C7B-0DBE-45C8-A2A1-EA65889E4C07}" destId="{4E69075A-C322-43D6-B254-73EBD7893563}" srcOrd="5" destOrd="0" presId="urn:microsoft.com/office/officeart/2005/8/layout/radial3"/>
    <dgm:cxn modelId="{85ABFF35-20D8-475E-956B-426857ACF0FC}" type="presParOf" srcId="{1F023C7B-0DBE-45C8-A2A1-EA65889E4C07}" destId="{B0FECB6C-D5EF-423E-9D01-07A05D88A620}" srcOrd="6" destOrd="0" presId="urn:microsoft.com/office/officeart/2005/8/layout/radial3"/>
    <dgm:cxn modelId="{D55C4C12-08E0-4A01-9A3D-7A92D0142CE0}" type="presParOf" srcId="{1F023C7B-0DBE-45C8-A2A1-EA65889E4C07}" destId="{0D0A99C1-FDA3-4AAA-AB8F-670553165681}" srcOrd="7"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456108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279430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13837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645547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8093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082853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876615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121142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70804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021626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797679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314109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747340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19E2E5-D8A4-4954-91CD-1027D2139BDE}"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4165545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19E2E5-D8A4-4954-91CD-1027D2139BDE}"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771990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9E2E5-D8A4-4954-91CD-1027D2139BDE}"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7071479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3949362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4399883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6644760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6220985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4975262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376287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40462143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352526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41626352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19E2E5-D8A4-4954-91CD-1027D2139BDE}"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51692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19E2E5-D8A4-4954-91CD-1027D2139BDE}"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713354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9E2E5-D8A4-4954-91CD-1027D2139BDE}"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758754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5162729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6084417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958539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9660097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58101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8001710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2411590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595117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7459894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A19E2E5-D8A4-4954-91CD-1027D2139BDE}"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8445332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A19E2E5-D8A4-4954-91CD-1027D2139BDE}"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0620767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9E2E5-D8A4-4954-91CD-1027D2139BDE}"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195097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8727543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41237052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9066111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378793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A19E2E5-D8A4-4954-91CD-1027D2139BDE}"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9860710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4203465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2494989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A19E2E5-D8A4-4954-91CD-1027D2139BDE}"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9660621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A19E2E5-D8A4-4954-91CD-1027D2139BDE}" type="datetimeFigureOut">
              <a:rPr lang="en-US" smtClean="0"/>
              <a:t>10/29/2024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9347001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7575872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3471202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541737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9667658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4662397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408911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A19E2E5-D8A4-4954-91CD-1027D2139BDE}"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9661717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A19E2E5-D8A4-4954-91CD-1027D2139BDE}"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1004533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A19E2E5-D8A4-4954-91CD-1027D2139BDE}"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0782805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9E2E5-D8A4-4954-91CD-1027D2139BDE}"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42779905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5839319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8094529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4292160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CA76A9-71FF-43E6-B1ED-6F7F3C9BD9C2}"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921646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5514509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CA76A9-71FF-43E6-B1ED-6F7F3C9BD9C2}"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95017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352816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9E2E5-D8A4-4954-91CD-1027D2139BDE}"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8459173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691070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19E2E5-D8A4-4954-91CD-1027D2139BDE}"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1303522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253982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9E2E5-D8A4-4954-91CD-1027D2139BDE}"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CA76A9-71FF-43E6-B1ED-6F7F3C9BD9C2}" type="slidenum">
              <a:rPr lang="en-US" smtClean="0"/>
              <a:t>‹#›</a:t>
            </a:fld>
            <a:endParaRPr lang="en-US"/>
          </a:p>
        </p:txBody>
      </p:sp>
    </p:spTree>
    <p:extLst>
      <p:ext uri="{BB962C8B-B14F-4D97-AF65-F5344CB8AC3E}">
        <p14:creationId xmlns:p14="http://schemas.microsoft.com/office/powerpoint/2010/main" val="31195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1.jpe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19E2E5-D8A4-4954-91CD-1027D2139BDE}" type="datetimeFigureOut">
              <a:rPr lang="en-US" smtClean="0"/>
              <a:t>10/29/2024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CCA76A9-71FF-43E6-B1ED-6F7F3C9BD9C2}" type="slidenum">
              <a:rPr lang="en-US" smtClean="0"/>
              <a:t>‹#›</a:t>
            </a:fld>
            <a:endParaRPr lang="en-US"/>
          </a:p>
        </p:txBody>
      </p:sp>
    </p:spTree>
    <p:extLst>
      <p:ext uri="{BB962C8B-B14F-4D97-AF65-F5344CB8AC3E}">
        <p14:creationId xmlns:p14="http://schemas.microsoft.com/office/powerpoint/2010/main" val="420921034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9E2E5-D8A4-4954-91CD-1027D2139BDE}" type="datetimeFigureOut">
              <a:rPr lang="en-US" smtClean="0"/>
              <a:t>10/29/2024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A76A9-71FF-43E6-B1ED-6F7F3C9BD9C2}" type="slidenum">
              <a:rPr lang="en-US" smtClean="0"/>
              <a:t>‹#›</a:t>
            </a:fld>
            <a:endParaRPr lang="en-US"/>
          </a:p>
        </p:txBody>
      </p:sp>
    </p:spTree>
    <p:extLst>
      <p:ext uri="{BB962C8B-B14F-4D97-AF65-F5344CB8AC3E}">
        <p14:creationId xmlns:p14="http://schemas.microsoft.com/office/powerpoint/2010/main" val="80178251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9E2E5-D8A4-4954-91CD-1027D2139BDE}" type="datetimeFigureOut">
              <a:rPr lang="en-US" smtClean="0"/>
              <a:t>10/29/2024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A76A9-71FF-43E6-B1ED-6F7F3C9BD9C2}" type="slidenum">
              <a:rPr lang="en-US" smtClean="0"/>
              <a:t>‹#›</a:t>
            </a:fld>
            <a:endParaRPr lang="en-US"/>
          </a:p>
        </p:txBody>
      </p:sp>
    </p:spTree>
    <p:extLst>
      <p:ext uri="{BB962C8B-B14F-4D97-AF65-F5344CB8AC3E}">
        <p14:creationId xmlns:p14="http://schemas.microsoft.com/office/powerpoint/2010/main" val="175563345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A19E2E5-D8A4-4954-91CD-1027D2139BDE}" type="datetimeFigureOut">
              <a:rPr lang="en-US" smtClean="0"/>
              <a:t>10/29/2024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CCA76A9-71FF-43E6-B1ED-6F7F3C9BD9C2}" type="slidenum">
              <a:rPr lang="en-US" smtClean="0"/>
              <a:t>‹#›</a:t>
            </a:fld>
            <a:endParaRPr lang="en-US"/>
          </a:p>
        </p:txBody>
      </p:sp>
    </p:spTree>
    <p:extLst>
      <p:ext uri="{BB962C8B-B14F-4D97-AF65-F5344CB8AC3E}">
        <p14:creationId xmlns:p14="http://schemas.microsoft.com/office/powerpoint/2010/main" val="55092030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A19E2E5-D8A4-4954-91CD-1027D2139BDE}" type="datetimeFigureOut">
              <a:rPr lang="en-US" smtClean="0"/>
              <a:t>10/29/2024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CCA76A9-71FF-43E6-B1ED-6F7F3C9BD9C2}" type="slidenum">
              <a:rPr lang="en-US" smtClean="0"/>
              <a:t>‹#›</a:t>
            </a:fld>
            <a:endParaRPr lang="en-US"/>
          </a:p>
        </p:txBody>
      </p:sp>
    </p:spTree>
    <p:extLst>
      <p:ext uri="{BB962C8B-B14F-4D97-AF65-F5344CB8AC3E}">
        <p14:creationId xmlns:p14="http://schemas.microsoft.com/office/powerpoint/2010/main" val="2610767462"/>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9.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9.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9.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0" y="0"/>
            <a:ext cx="12192000" cy="3681413"/>
          </a:xfrm>
          <a:prstGeom prst="rect">
            <a:avLst/>
          </a:prstGeom>
        </p:spPr>
      </p:pic>
      <p:sp>
        <p:nvSpPr>
          <p:cNvPr id="13" name="TextBox 12"/>
          <p:cNvSpPr txBox="1"/>
          <p:nvPr/>
        </p:nvSpPr>
        <p:spPr>
          <a:xfrm>
            <a:off x="0" y="3657600"/>
            <a:ext cx="12192000" cy="3170099"/>
          </a:xfrm>
          <a:prstGeom prst="rect">
            <a:avLst/>
          </a:prstGeom>
          <a:solidFill>
            <a:srgbClr val="C6A3F6"/>
          </a:solidFill>
        </p:spPr>
        <p:txBody>
          <a:bodyPr wrap="square" rtlCol="0">
            <a:spAutoFit/>
          </a:bodyPr>
          <a:lstStyle/>
          <a:p>
            <a:r>
              <a:rPr lang="az-Latn-AZ" sz="3200" b="1" dirty="0" smtClean="0"/>
              <a:t>Fənn</a:t>
            </a:r>
            <a:r>
              <a:rPr lang="en-US" sz="3200" b="1" dirty="0" smtClean="0"/>
              <a:t>: </a:t>
            </a:r>
            <a:r>
              <a:rPr lang="en-US" sz="3200" b="1" dirty="0" err="1" smtClean="0"/>
              <a:t>Az</a:t>
            </a:r>
            <a:r>
              <a:rPr lang="az-Latn-AZ" sz="3200" b="1" dirty="0" smtClean="0"/>
              <a:t>ərbaycan dilində işgüzar və akademik kommunikasiya</a:t>
            </a:r>
          </a:p>
          <a:p>
            <a:r>
              <a:rPr lang="az-Latn-AZ" sz="3200" b="1" dirty="0" smtClean="0"/>
              <a:t>Müəllim</a:t>
            </a:r>
            <a:r>
              <a:rPr lang="en-US" sz="3200" b="1" dirty="0" smtClean="0"/>
              <a:t>: </a:t>
            </a:r>
            <a:r>
              <a:rPr lang="az-Latn-AZ" sz="3200" b="1" dirty="0" smtClean="0"/>
              <a:t>İsmayılzadə Gülbəniz</a:t>
            </a:r>
          </a:p>
          <a:p>
            <a:r>
              <a:rPr lang="az-Latn-AZ" sz="3200" b="1" dirty="0" smtClean="0"/>
              <a:t>Kafedra</a:t>
            </a:r>
            <a:r>
              <a:rPr lang="en-US" sz="3200" b="1" dirty="0" smtClean="0"/>
              <a:t>: A</a:t>
            </a:r>
            <a:r>
              <a:rPr lang="az-Latn-AZ" sz="3200" b="1" dirty="0" smtClean="0"/>
              <a:t>zərbaycan dili</a:t>
            </a:r>
          </a:p>
          <a:p>
            <a:r>
              <a:rPr lang="az-Latn-AZ" sz="3200" b="1" dirty="0" smtClean="0"/>
              <a:t>Qrup</a:t>
            </a:r>
            <a:r>
              <a:rPr lang="en-US" sz="3200" b="1" dirty="0" smtClean="0"/>
              <a:t>: </a:t>
            </a:r>
            <a:r>
              <a:rPr lang="en-US" sz="3200" b="1" dirty="0" err="1" smtClean="0"/>
              <a:t>Maliyy</a:t>
            </a:r>
            <a:r>
              <a:rPr lang="az-Latn-AZ" sz="3200" b="1" dirty="0" smtClean="0"/>
              <a:t>ə 652</a:t>
            </a:r>
          </a:p>
          <a:p>
            <a:r>
              <a:rPr lang="az-Latn-AZ" sz="4000" b="1" i="1" dirty="0" smtClean="0"/>
              <a:t>Mövzu</a:t>
            </a:r>
            <a:r>
              <a:rPr lang="en-US" sz="4000" b="1" i="1" dirty="0" smtClean="0"/>
              <a:t>: </a:t>
            </a:r>
            <a:r>
              <a:rPr lang="en-US" sz="4000" b="1" i="1" dirty="0" smtClean="0">
                <a:solidFill>
                  <a:srgbClr val="7030A0"/>
                </a:solidFill>
              </a:rPr>
              <a:t>“</a:t>
            </a:r>
            <a:r>
              <a:rPr lang="az-Latn-AZ" sz="4000" b="1" i="1" dirty="0" smtClean="0">
                <a:solidFill>
                  <a:srgbClr val="7030A0"/>
                </a:solidFill>
              </a:rPr>
              <a:t>Potensialımızı kəşf etməyin sirləri</a:t>
            </a:r>
            <a:r>
              <a:rPr lang="en-US" sz="4000" b="1" i="1" dirty="0" smtClean="0">
                <a:solidFill>
                  <a:srgbClr val="7030A0"/>
                </a:solidFill>
              </a:rPr>
              <a:t>”</a:t>
            </a:r>
            <a:endParaRPr lang="az-Latn-AZ" sz="4000" b="1" i="1" dirty="0" smtClean="0">
              <a:solidFill>
                <a:srgbClr val="7030A0"/>
              </a:solidFill>
            </a:endParaRPr>
          </a:p>
          <a:p>
            <a:r>
              <a:rPr lang="az-Latn-AZ" sz="3200" b="1" dirty="0" smtClean="0"/>
              <a:t>Mövzunu təqdim edən şəxs</a:t>
            </a:r>
            <a:r>
              <a:rPr lang="en-US" sz="3200" b="1" dirty="0" smtClean="0"/>
              <a:t>:</a:t>
            </a:r>
            <a:r>
              <a:rPr lang="az-Latn-AZ" sz="3200" b="1" dirty="0" smtClean="0"/>
              <a:t> N.Aydan</a:t>
            </a:r>
            <a:endParaRPr lang="en-US" sz="3200" b="1" dirty="0"/>
          </a:p>
        </p:txBody>
      </p:sp>
    </p:spTree>
    <p:extLst>
      <p:ext uri="{BB962C8B-B14F-4D97-AF65-F5344CB8AC3E}">
        <p14:creationId xmlns:p14="http://schemas.microsoft.com/office/powerpoint/2010/main" val="2270959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344025" cy="657226"/>
          </a:xfrm>
        </p:spPr>
        <p:txBody>
          <a:bodyPr>
            <a:normAutofit fontScale="90000"/>
          </a:bodyPr>
          <a:lstStyle/>
          <a:p>
            <a:pPr algn="ctr"/>
            <a:r>
              <a:rPr lang="az-Latn-AZ" sz="2200" b="1" dirty="0" smtClean="0">
                <a:solidFill>
                  <a:schemeClr val="tx1"/>
                </a:solidFill>
                <a:latin typeface="Lucida Calligraphy" panose="03010101010101010101" pitchFamily="66" charset="0"/>
              </a:rPr>
              <a:t>Pis olan davranışa çevrilmiş gizli güclərin aradan qaldırılmasının faydası</a:t>
            </a:r>
            <a:endParaRPr lang="en-US" sz="2200" b="1" dirty="0">
              <a:solidFill>
                <a:schemeClr val="tx1"/>
              </a:solidFill>
              <a:latin typeface="Lucida Calligraphy" panose="03010101010101010101" pitchFamily="66" charset="0"/>
            </a:endParaRPr>
          </a:p>
        </p:txBody>
      </p:sp>
      <p:pic>
        <p:nvPicPr>
          <p:cNvPr id="5" name="Picture 4"/>
          <p:cNvPicPr>
            <a:picLocks noChangeAspect="1"/>
          </p:cNvPicPr>
          <p:nvPr/>
        </p:nvPicPr>
        <p:blipFill>
          <a:blip r:embed="rId2"/>
          <a:stretch>
            <a:fillRect/>
          </a:stretch>
        </p:blipFill>
        <p:spPr>
          <a:xfrm>
            <a:off x="128588" y="814388"/>
            <a:ext cx="4043363" cy="305752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p:cNvPicPr>
            <a:picLocks noChangeAspect="1"/>
          </p:cNvPicPr>
          <p:nvPr/>
        </p:nvPicPr>
        <p:blipFill>
          <a:blip r:embed="rId3"/>
          <a:stretch>
            <a:fillRect/>
          </a:stretch>
        </p:blipFill>
        <p:spPr>
          <a:xfrm>
            <a:off x="1833562" y="3402804"/>
            <a:ext cx="3781425" cy="299561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TextBox 8"/>
          <p:cNvSpPr txBox="1"/>
          <p:nvPr/>
        </p:nvSpPr>
        <p:spPr>
          <a:xfrm>
            <a:off x="5876925" y="930292"/>
            <a:ext cx="4057650" cy="3970318"/>
          </a:xfrm>
          <a:prstGeom prst="rect">
            <a:avLst/>
          </a:prstGeom>
          <a:solidFill>
            <a:schemeClr val="accent1">
              <a:lumMod val="60000"/>
              <a:lumOff val="40000"/>
            </a:schemeClr>
          </a:solidFill>
          <a:ln w="38100">
            <a:solidFill>
              <a:schemeClr val="accent1">
                <a:lumMod val="50000"/>
              </a:schemeClr>
            </a:solidFill>
          </a:ln>
        </p:spPr>
        <p:txBody>
          <a:bodyPr wrap="square" rtlCol="0">
            <a:spAutoFit/>
          </a:bodyPr>
          <a:lstStyle/>
          <a:p>
            <a:pPr algn="ctr"/>
            <a:r>
              <a:rPr lang="az-Latn-AZ" b="1" dirty="0" smtClean="0"/>
              <a:t>Hər birimizin </a:t>
            </a:r>
            <a:r>
              <a:rPr lang="en-US" b="1" dirty="0" smtClean="0"/>
              <a:t>“</a:t>
            </a:r>
            <a:r>
              <a:rPr lang="az-Latn-AZ" b="1" dirty="0" smtClean="0"/>
              <a:t>n</a:t>
            </a:r>
            <a:r>
              <a:rPr lang="en-US" b="1" dirty="0" smtClean="0"/>
              <a:t>” </a:t>
            </a:r>
            <a:r>
              <a:rPr lang="en-US" b="1" dirty="0" err="1" smtClean="0"/>
              <a:t>sayda</a:t>
            </a:r>
            <a:r>
              <a:rPr lang="en-US" b="1" dirty="0" smtClean="0"/>
              <a:t> v</a:t>
            </a:r>
            <a:r>
              <a:rPr lang="az-Latn-AZ" b="1" dirty="0" smtClean="0"/>
              <a:t>ərdişlərimiz var.</a:t>
            </a:r>
            <a:r>
              <a:rPr lang="en-US" b="1" dirty="0" smtClean="0"/>
              <a:t> </a:t>
            </a:r>
            <a:r>
              <a:rPr lang="az-Latn-AZ" b="1" dirty="0" smtClean="0"/>
              <a:t>Mənfi ya da müsbət.</a:t>
            </a:r>
            <a:r>
              <a:rPr lang="en-US" b="1" dirty="0" smtClean="0"/>
              <a:t> </a:t>
            </a:r>
            <a:r>
              <a:rPr lang="az-Latn-AZ" b="1" dirty="0" smtClean="0"/>
              <a:t>Biz az qala həyat tərzimizə çevrilən</a:t>
            </a:r>
            <a:r>
              <a:rPr lang="en-US" b="1" dirty="0" smtClean="0"/>
              <a:t> </a:t>
            </a:r>
            <a:r>
              <a:rPr lang="en-US" b="1" dirty="0" err="1" smtClean="0"/>
              <a:t>bu</a:t>
            </a:r>
            <a:r>
              <a:rPr lang="en-US" b="1" dirty="0" smtClean="0"/>
              <a:t> v</a:t>
            </a:r>
            <a:r>
              <a:rPr lang="az-Latn-AZ" b="1" dirty="0" smtClean="0"/>
              <a:t>ərdişlərin ilk başda zərərli olub-olmadığının fərqində olmuruq. Amma</a:t>
            </a:r>
            <a:r>
              <a:rPr lang="en-US" b="1" dirty="0" smtClean="0"/>
              <a:t>,</a:t>
            </a:r>
            <a:r>
              <a:rPr lang="az-Latn-AZ" b="1" dirty="0" smtClean="0"/>
              <a:t> alışdığımız vərdişlərin bizə necə təsir etməsindən müəyyən bir müddət sonra agah oluruq. Agah oluruq ki</a:t>
            </a:r>
            <a:r>
              <a:rPr lang="en-US" b="1" dirty="0" smtClean="0"/>
              <a:t>,</a:t>
            </a:r>
            <a:r>
              <a:rPr lang="az-Latn-AZ" b="1" dirty="0" smtClean="0"/>
              <a:t> bu əməlimiz bizə necə mənfi təsir edirmiş və bu əməlimizlə ətrafımızı necə narahat edirikmiş. Fərqi yoxdur ətrafımızda ata-ana olsun və ya başqa biri.</a:t>
            </a:r>
          </a:p>
        </p:txBody>
      </p:sp>
    </p:spTree>
    <p:extLst>
      <p:ext uri="{BB962C8B-B14F-4D97-AF65-F5344CB8AC3E}">
        <p14:creationId xmlns:p14="http://schemas.microsoft.com/office/powerpoint/2010/main" val="292161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988"/>
            <a:ext cx="9544050" cy="1785142"/>
          </a:xfrm>
          <a:solidFill>
            <a:schemeClr val="accent4">
              <a:lumMod val="20000"/>
              <a:lumOff val="80000"/>
            </a:schemeClr>
          </a:solidFill>
          <a:ln w="38100">
            <a:solidFill>
              <a:schemeClr val="accent2"/>
            </a:solidFill>
          </a:ln>
        </p:spPr>
        <p:style>
          <a:lnRef idx="2">
            <a:schemeClr val="dk1"/>
          </a:lnRef>
          <a:fillRef idx="1">
            <a:schemeClr val="lt1"/>
          </a:fillRef>
          <a:effectRef idx="0">
            <a:schemeClr val="dk1"/>
          </a:effectRef>
          <a:fontRef idx="minor">
            <a:schemeClr val="dk1"/>
          </a:fontRef>
        </p:style>
        <p:txBody>
          <a:bodyPr/>
          <a:lstStyle/>
          <a:p>
            <a:r>
              <a:rPr lang="az-Latn-AZ" b="1" dirty="0" smtClean="0">
                <a:solidFill>
                  <a:schemeClr val="accent2">
                    <a:lumMod val="75000"/>
                  </a:schemeClr>
                </a:solidFill>
                <a:latin typeface="Lucida Handwriting" panose="03010101010101010101" pitchFamily="66" charset="0"/>
              </a:rPr>
              <a:t>Meditasiya</a:t>
            </a:r>
            <a:r>
              <a:rPr lang="en-US" b="1" dirty="0" smtClean="0">
                <a:solidFill>
                  <a:schemeClr val="accent2">
                    <a:lumMod val="75000"/>
                  </a:schemeClr>
                </a:solidFill>
                <a:latin typeface="Lucida Handwriting" panose="03010101010101010101" pitchFamily="66" charset="0"/>
              </a:rPr>
              <a:t>n</a:t>
            </a:r>
            <a:r>
              <a:rPr lang="az-Latn-AZ" b="1" dirty="0" smtClean="0">
                <a:solidFill>
                  <a:schemeClr val="accent2">
                    <a:lumMod val="75000"/>
                  </a:schemeClr>
                </a:solidFill>
                <a:latin typeface="Lucida Handwriting" panose="03010101010101010101" pitchFamily="66" charset="0"/>
              </a:rPr>
              <a:t>ın</a:t>
            </a:r>
            <a:r>
              <a:rPr lang="en-US" b="1" dirty="0" smtClean="0">
                <a:solidFill>
                  <a:schemeClr val="accent2">
                    <a:lumMod val="75000"/>
                  </a:schemeClr>
                </a:solidFill>
                <a:latin typeface="Lucida Handwriting" panose="03010101010101010101" pitchFamily="66" charset="0"/>
              </a:rPr>
              <a:t> h</a:t>
            </a:r>
            <a:r>
              <a:rPr lang="az-Latn-AZ" b="1" dirty="0" smtClean="0">
                <a:solidFill>
                  <a:schemeClr val="accent2">
                    <a:lumMod val="75000"/>
                  </a:schemeClr>
                </a:solidFill>
                <a:latin typeface="Lucida Handwriting" panose="03010101010101010101" pitchFamily="66" charset="0"/>
              </a:rPr>
              <a:t>əyatımızda nə kimi faydası vardır</a:t>
            </a:r>
            <a:r>
              <a:rPr lang="en-US" b="1" dirty="0" smtClean="0">
                <a:solidFill>
                  <a:schemeClr val="accent2">
                    <a:lumMod val="75000"/>
                  </a:schemeClr>
                </a:solidFill>
                <a:latin typeface="Lucida Handwriting" panose="03010101010101010101" pitchFamily="66" charset="0"/>
              </a:rPr>
              <a:t>?</a:t>
            </a:r>
            <a:endParaRPr lang="en-US" b="1" dirty="0">
              <a:solidFill>
                <a:schemeClr val="accent2">
                  <a:lumMod val="75000"/>
                </a:schemeClr>
              </a:solidFill>
              <a:latin typeface="Lucida Handwriting" panose="03010101010101010101" pitchFamily="66" charset="0"/>
            </a:endParaRPr>
          </a:p>
        </p:txBody>
      </p:sp>
      <p:sp>
        <p:nvSpPr>
          <p:cNvPr id="3" name="Content Placeholder 2"/>
          <p:cNvSpPr>
            <a:spLocks noGrp="1"/>
          </p:cNvSpPr>
          <p:nvPr>
            <p:ph idx="1"/>
          </p:nvPr>
        </p:nvSpPr>
        <p:spPr>
          <a:xfrm>
            <a:off x="0" y="1814514"/>
            <a:ext cx="12191999" cy="5043486"/>
          </a:xfrm>
        </p:spPr>
        <p:txBody>
          <a:bodyPr/>
          <a:lstStyle/>
          <a:p>
            <a:endParaRPr lang="en-US" dirty="0"/>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 y="1839119"/>
            <a:ext cx="12192000" cy="5018882"/>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MosiaicBubbles/>
                    </a14:imgEffect>
                  </a14:imgLayer>
                </a14:imgProps>
              </a:ext>
            </a:extLst>
          </a:blip>
          <a:stretch>
            <a:fillRect/>
          </a:stretch>
        </p:blipFill>
        <p:spPr>
          <a:xfrm>
            <a:off x="9544049" y="0"/>
            <a:ext cx="2647949" cy="1839119"/>
          </a:xfrm>
          <a:prstGeom prst="rect">
            <a:avLst/>
          </a:prstGeom>
        </p:spPr>
      </p:pic>
      <p:pic>
        <p:nvPicPr>
          <p:cNvPr id="13" name="Picture 12"/>
          <p:cNvPicPr>
            <a:picLocks noChangeAspect="1"/>
          </p:cNvPicPr>
          <p:nvPr/>
        </p:nvPicPr>
        <p:blipFill>
          <a:blip r:embed="rId6"/>
          <a:stretch>
            <a:fillRect/>
          </a:stretch>
        </p:blipFill>
        <p:spPr>
          <a:xfrm>
            <a:off x="2028825" y="2085976"/>
            <a:ext cx="3386137" cy="236696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5" name="Picture 14"/>
          <p:cNvPicPr>
            <a:picLocks noChangeAspect="1"/>
          </p:cNvPicPr>
          <p:nvPr/>
        </p:nvPicPr>
        <p:blipFill>
          <a:blip r:embed="rId7"/>
          <a:stretch>
            <a:fillRect/>
          </a:stretch>
        </p:blipFill>
        <p:spPr>
          <a:xfrm>
            <a:off x="7541419" y="2214562"/>
            <a:ext cx="3157537" cy="223837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6" name="Left-Right Arrow 15"/>
          <p:cNvSpPr/>
          <p:nvPr/>
        </p:nvSpPr>
        <p:spPr>
          <a:xfrm>
            <a:off x="5586412" y="2876550"/>
            <a:ext cx="1685924" cy="785813"/>
          </a:xfrm>
          <a:prstGeom prst="lef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00325" y="4790124"/>
            <a:ext cx="7386638" cy="1477328"/>
          </a:xfrm>
          <a:prstGeom prst="rect">
            <a:avLst/>
          </a:prstGeom>
          <a:noFill/>
        </p:spPr>
        <p:txBody>
          <a:bodyPr wrap="square" rtlCol="0">
            <a:spAutoFit/>
          </a:bodyPr>
          <a:lstStyle/>
          <a:p>
            <a:pPr algn="ctr"/>
            <a:r>
              <a:rPr lang="az-Latn-AZ" b="1" dirty="0" smtClean="0"/>
              <a:t>Bir çox insanlar meditasiyanın zehni sakitləşdirdiyini</a:t>
            </a:r>
            <a:r>
              <a:rPr lang="en-US" b="1" dirty="0" smtClean="0"/>
              <a:t>, </a:t>
            </a:r>
            <a:r>
              <a:rPr lang="az-Latn-AZ" b="1" dirty="0" smtClean="0"/>
              <a:t>stressi azaltdığını təmin etdiyini bildirir. Meditasiya zamanı insanlar sakit və səssiz bir mühitdə oturaraq nəfəsinə fokuslanır və rahatlayır. Nəfəsə diqqət yetirmək</a:t>
            </a:r>
            <a:r>
              <a:rPr lang="en-US" b="1" dirty="0" smtClean="0"/>
              <a:t>, </a:t>
            </a:r>
            <a:r>
              <a:rPr lang="az-Latn-AZ" b="1" dirty="0" smtClean="0"/>
              <a:t>düşüncələri buraxmaq</a:t>
            </a:r>
            <a:r>
              <a:rPr lang="en-US" b="1" dirty="0" smtClean="0"/>
              <a:t>,</a:t>
            </a:r>
            <a:r>
              <a:rPr lang="az-Latn-AZ" b="1" dirty="0" smtClean="0"/>
              <a:t> mantralar təkrar etmək meditasiya zamanı istifadə edilər bilər.</a:t>
            </a:r>
            <a:endParaRPr lang="en-US" b="1" dirty="0"/>
          </a:p>
        </p:txBody>
      </p:sp>
    </p:spTree>
    <p:extLst>
      <p:ext uri="{BB962C8B-B14F-4D97-AF65-F5344CB8AC3E}">
        <p14:creationId xmlns:p14="http://schemas.microsoft.com/office/powerpoint/2010/main" val="3858188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 y="1057275"/>
            <a:ext cx="12192001" cy="5800725"/>
          </a:xfrm>
          <a:prstGeom prst="rect">
            <a:avLst/>
          </a:prstGeom>
        </p:spPr>
      </p:pic>
      <p:sp>
        <p:nvSpPr>
          <p:cNvPr id="8" name="TextBox 7"/>
          <p:cNvSpPr txBox="1"/>
          <p:nvPr/>
        </p:nvSpPr>
        <p:spPr>
          <a:xfrm>
            <a:off x="0" y="0"/>
            <a:ext cx="12192000" cy="1077218"/>
          </a:xfrm>
          <a:prstGeom prst="rect">
            <a:avLst/>
          </a:prstGeom>
          <a:solidFill>
            <a:srgbClr val="F5F5F5"/>
          </a:solidFill>
        </p:spPr>
        <p:txBody>
          <a:bodyPr wrap="square" rtlCol="0">
            <a:spAutoFit/>
          </a:bodyPr>
          <a:lstStyle/>
          <a:p>
            <a:r>
              <a:rPr lang="az-Latn-AZ" sz="3200" b="1" dirty="0" smtClean="0">
                <a:solidFill>
                  <a:srgbClr val="FF0066"/>
                </a:solidFill>
                <a:latin typeface="Lucida Handwriting" panose="03010101010101010101" pitchFamily="66" charset="0"/>
              </a:rPr>
              <a:t>Zehnin sakitliklə özünə qovuşduğu yolun </a:t>
            </a:r>
            <a:r>
              <a:rPr lang="en-US" sz="3200" b="1" dirty="0" err="1" smtClean="0">
                <a:solidFill>
                  <a:srgbClr val="FF0066"/>
                </a:solidFill>
                <a:latin typeface="Lucida Handwriting" panose="03010101010101010101" pitchFamily="66" charset="0"/>
              </a:rPr>
              <a:t>faydalar</a:t>
            </a:r>
            <a:r>
              <a:rPr lang="az-Latn-AZ" sz="3200" b="1" dirty="0" smtClean="0">
                <a:solidFill>
                  <a:srgbClr val="FF0066"/>
                </a:solidFill>
                <a:latin typeface="Lucida Handwriting" panose="03010101010101010101" pitchFamily="66" charset="0"/>
              </a:rPr>
              <a:t>ı</a:t>
            </a:r>
          </a:p>
          <a:p>
            <a:endParaRPr lang="en-US" sz="3200" dirty="0"/>
          </a:p>
        </p:txBody>
      </p:sp>
      <p:sp>
        <p:nvSpPr>
          <p:cNvPr id="9" name="TextBox 8"/>
          <p:cNvSpPr txBox="1"/>
          <p:nvPr/>
        </p:nvSpPr>
        <p:spPr>
          <a:xfrm>
            <a:off x="2500313" y="1200150"/>
            <a:ext cx="3000375" cy="677108"/>
          </a:xfrm>
          <a:prstGeom prst="rect">
            <a:avLst/>
          </a:prstGeom>
          <a:noFill/>
        </p:spPr>
        <p:txBody>
          <a:bodyPr wrap="square" rtlCol="0">
            <a:spAutoFit/>
          </a:bodyPr>
          <a:lstStyle/>
          <a:p>
            <a:endParaRPr lang="az-Latn-AZ" dirty="0" smtClean="0"/>
          </a:p>
          <a:p>
            <a:pPr algn="ctr"/>
            <a:r>
              <a:rPr lang="az-Latn-AZ" sz="2000" b="1" dirty="0" smtClean="0"/>
              <a:t>Stresin azaldılması</a:t>
            </a:r>
            <a:endParaRPr lang="en-US" sz="2000" b="1" dirty="0"/>
          </a:p>
        </p:txBody>
      </p:sp>
      <p:sp>
        <p:nvSpPr>
          <p:cNvPr id="10" name="TextBox 9"/>
          <p:cNvSpPr txBox="1"/>
          <p:nvPr/>
        </p:nvSpPr>
        <p:spPr>
          <a:xfrm>
            <a:off x="6729413" y="1200150"/>
            <a:ext cx="2957512" cy="677108"/>
          </a:xfrm>
          <a:prstGeom prst="rect">
            <a:avLst/>
          </a:prstGeom>
          <a:noFill/>
        </p:spPr>
        <p:txBody>
          <a:bodyPr wrap="square" rtlCol="0">
            <a:spAutoFit/>
          </a:bodyPr>
          <a:lstStyle/>
          <a:p>
            <a:endParaRPr lang="az-Latn-AZ" dirty="0" smtClean="0"/>
          </a:p>
          <a:p>
            <a:pPr algn="ctr"/>
            <a:r>
              <a:rPr lang="az-Latn-AZ" sz="2000" b="1" dirty="0" smtClean="0"/>
              <a:t>Zehnin sakitləşməsi</a:t>
            </a:r>
            <a:endParaRPr lang="en-US" sz="2000" b="1" dirty="0"/>
          </a:p>
        </p:txBody>
      </p:sp>
      <p:sp>
        <p:nvSpPr>
          <p:cNvPr id="11" name="TextBox 10"/>
          <p:cNvSpPr txBox="1"/>
          <p:nvPr/>
        </p:nvSpPr>
        <p:spPr>
          <a:xfrm>
            <a:off x="442913" y="2828925"/>
            <a:ext cx="2957512" cy="646331"/>
          </a:xfrm>
          <a:prstGeom prst="rect">
            <a:avLst/>
          </a:prstGeom>
          <a:noFill/>
        </p:spPr>
        <p:txBody>
          <a:bodyPr wrap="square" rtlCol="0">
            <a:spAutoFit/>
          </a:bodyPr>
          <a:lstStyle/>
          <a:p>
            <a:endParaRPr lang="az-Latn-AZ" dirty="0" smtClean="0"/>
          </a:p>
          <a:p>
            <a:r>
              <a:rPr lang="az-Latn-AZ" b="1" dirty="0" smtClean="0"/>
              <a:t>Depresiyanın azaldılması</a:t>
            </a:r>
            <a:endParaRPr lang="en-US" b="1" dirty="0"/>
          </a:p>
        </p:txBody>
      </p:sp>
      <p:sp>
        <p:nvSpPr>
          <p:cNvPr id="12" name="TextBox 11"/>
          <p:cNvSpPr txBox="1"/>
          <p:nvPr/>
        </p:nvSpPr>
        <p:spPr>
          <a:xfrm>
            <a:off x="4652961" y="2987307"/>
            <a:ext cx="2657475" cy="400110"/>
          </a:xfrm>
          <a:prstGeom prst="rect">
            <a:avLst/>
          </a:prstGeom>
          <a:noFill/>
        </p:spPr>
        <p:txBody>
          <a:bodyPr wrap="square" rtlCol="0">
            <a:spAutoFit/>
          </a:bodyPr>
          <a:lstStyle/>
          <a:p>
            <a:pPr algn="ctr"/>
            <a:r>
              <a:rPr lang="az-Latn-AZ" sz="2000" b="1" dirty="0" smtClean="0"/>
              <a:t>Dərinlik </a:t>
            </a:r>
            <a:endParaRPr lang="en-US" sz="2000" b="1" dirty="0"/>
          </a:p>
        </p:txBody>
      </p:sp>
      <p:sp>
        <p:nvSpPr>
          <p:cNvPr id="14" name="TextBox 13"/>
          <p:cNvSpPr txBox="1"/>
          <p:nvPr/>
        </p:nvSpPr>
        <p:spPr>
          <a:xfrm>
            <a:off x="8829675" y="2828925"/>
            <a:ext cx="2914650" cy="707886"/>
          </a:xfrm>
          <a:prstGeom prst="rect">
            <a:avLst/>
          </a:prstGeom>
          <a:noFill/>
        </p:spPr>
        <p:txBody>
          <a:bodyPr wrap="square" rtlCol="0">
            <a:spAutoFit/>
          </a:bodyPr>
          <a:lstStyle/>
          <a:p>
            <a:pPr algn="ctr"/>
            <a:r>
              <a:rPr lang="az-Latn-AZ" sz="2000" b="1" dirty="0" smtClean="0"/>
              <a:t>Daha yüksək ruhi mənasətlərə çatmaq</a:t>
            </a:r>
            <a:endParaRPr lang="en-US" sz="2000" b="1" dirty="0"/>
          </a:p>
        </p:txBody>
      </p:sp>
      <p:sp>
        <p:nvSpPr>
          <p:cNvPr id="15" name="TextBox 14"/>
          <p:cNvSpPr txBox="1"/>
          <p:nvPr/>
        </p:nvSpPr>
        <p:spPr>
          <a:xfrm>
            <a:off x="2614613" y="4471988"/>
            <a:ext cx="2771775" cy="677108"/>
          </a:xfrm>
          <a:prstGeom prst="rect">
            <a:avLst/>
          </a:prstGeom>
          <a:noFill/>
        </p:spPr>
        <p:txBody>
          <a:bodyPr wrap="square" rtlCol="0">
            <a:spAutoFit/>
          </a:bodyPr>
          <a:lstStyle/>
          <a:p>
            <a:pPr algn="ctr"/>
            <a:endParaRPr lang="az-Latn-AZ" dirty="0"/>
          </a:p>
          <a:p>
            <a:pPr algn="ctr"/>
            <a:r>
              <a:rPr lang="az-Latn-AZ" sz="2000" b="1" dirty="0" smtClean="0"/>
              <a:t>Yaradıcılıq</a:t>
            </a:r>
            <a:endParaRPr lang="en-US" sz="2000" b="1" dirty="0"/>
          </a:p>
        </p:txBody>
      </p:sp>
      <p:sp>
        <p:nvSpPr>
          <p:cNvPr id="16" name="TextBox 15"/>
          <p:cNvSpPr txBox="1"/>
          <p:nvPr/>
        </p:nvSpPr>
        <p:spPr>
          <a:xfrm>
            <a:off x="6729413" y="4471988"/>
            <a:ext cx="2957512" cy="646331"/>
          </a:xfrm>
          <a:prstGeom prst="rect">
            <a:avLst/>
          </a:prstGeom>
          <a:noFill/>
        </p:spPr>
        <p:txBody>
          <a:bodyPr wrap="square" rtlCol="0">
            <a:spAutoFit/>
          </a:bodyPr>
          <a:lstStyle/>
          <a:p>
            <a:endParaRPr lang="az-Latn-AZ" dirty="0" smtClean="0"/>
          </a:p>
          <a:p>
            <a:r>
              <a:rPr lang="az-Latn-AZ" b="1" dirty="0" smtClean="0"/>
              <a:t>Fiziki sağlamlığın inkişafı</a:t>
            </a:r>
            <a:endParaRPr lang="en-US" b="1" dirty="0"/>
          </a:p>
        </p:txBody>
      </p:sp>
    </p:spTree>
    <p:extLst>
      <p:ext uri="{BB962C8B-B14F-4D97-AF65-F5344CB8AC3E}">
        <p14:creationId xmlns:p14="http://schemas.microsoft.com/office/powerpoint/2010/main" val="2575483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
            <a:ext cx="12192000" cy="3929062"/>
          </a:xfrm>
          <a:prstGeom prst="rect">
            <a:avLst/>
          </a:prstGeom>
        </p:spPr>
      </p:pic>
      <p:sp>
        <p:nvSpPr>
          <p:cNvPr id="6" name="TextBox 5"/>
          <p:cNvSpPr txBox="1"/>
          <p:nvPr/>
        </p:nvSpPr>
        <p:spPr>
          <a:xfrm>
            <a:off x="3657600" y="5286375"/>
            <a:ext cx="5443538" cy="954107"/>
          </a:xfrm>
          <a:prstGeom prst="rect">
            <a:avLst/>
          </a:prstGeom>
          <a:noFill/>
        </p:spPr>
        <p:txBody>
          <a:bodyPr wrap="square" rtlCol="0">
            <a:spAutoFit/>
          </a:bodyPr>
          <a:lstStyle/>
          <a:p>
            <a:pPr algn="ctr"/>
            <a:r>
              <a:rPr lang="az-Latn-AZ" sz="2800" b="1" dirty="0" smtClean="0"/>
              <a:t>Meditasiya etmək üçün yuxarıda göstərilənlərdən istifadə edilə bilər.</a:t>
            </a:r>
            <a:endParaRPr lang="en-US" sz="2800" b="1" dirty="0"/>
          </a:p>
        </p:txBody>
      </p:sp>
      <p:sp>
        <p:nvSpPr>
          <p:cNvPr id="7" name="Up Arrow 6"/>
          <p:cNvSpPr/>
          <p:nvPr/>
        </p:nvSpPr>
        <p:spPr>
          <a:xfrm>
            <a:off x="5629275" y="4114800"/>
            <a:ext cx="1271587" cy="985837"/>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0075" y="2143126"/>
            <a:ext cx="1528763" cy="584775"/>
          </a:xfrm>
          <a:prstGeom prst="rect">
            <a:avLst/>
          </a:prstGeom>
          <a:noFill/>
        </p:spPr>
        <p:txBody>
          <a:bodyPr wrap="square" rtlCol="0">
            <a:spAutoFit/>
          </a:bodyPr>
          <a:lstStyle/>
          <a:p>
            <a:pPr algn="ctr"/>
            <a:r>
              <a:rPr lang="az-Latn-AZ" sz="1600" b="1" dirty="0" smtClean="0"/>
              <a:t>Mühit yaratmaq</a:t>
            </a:r>
            <a:endParaRPr lang="en-US" sz="1600" b="1" dirty="0"/>
          </a:p>
        </p:txBody>
      </p:sp>
      <p:sp>
        <p:nvSpPr>
          <p:cNvPr id="9" name="TextBox 8"/>
          <p:cNvSpPr txBox="1"/>
          <p:nvPr/>
        </p:nvSpPr>
        <p:spPr>
          <a:xfrm>
            <a:off x="1885950" y="642938"/>
            <a:ext cx="2114550" cy="923330"/>
          </a:xfrm>
          <a:prstGeom prst="rect">
            <a:avLst/>
          </a:prstGeom>
          <a:noFill/>
        </p:spPr>
        <p:txBody>
          <a:bodyPr wrap="square" rtlCol="0">
            <a:spAutoFit/>
          </a:bodyPr>
          <a:lstStyle/>
          <a:p>
            <a:pPr algn="ctr"/>
            <a:r>
              <a:rPr lang="az-Latn-AZ" b="1" dirty="0" smtClean="0"/>
              <a:t>Doğru və ya rahat bir vəziyyətə gəlmək</a:t>
            </a:r>
            <a:endParaRPr lang="en-US" b="1" dirty="0"/>
          </a:p>
        </p:txBody>
      </p:sp>
      <p:sp>
        <p:nvSpPr>
          <p:cNvPr id="10" name="TextBox 9"/>
          <p:cNvSpPr txBox="1"/>
          <p:nvPr/>
        </p:nvSpPr>
        <p:spPr>
          <a:xfrm>
            <a:off x="4243388" y="1566268"/>
            <a:ext cx="2000250" cy="646331"/>
          </a:xfrm>
          <a:prstGeom prst="rect">
            <a:avLst/>
          </a:prstGeom>
          <a:noFill/>
        </p:spPr>
        <p:txBody>
          <a:bodyPr wrap="square" rtlCol="0">
            <a:spAutoFit/>
          </a:bodyPr>
          <a:lstStyle/>
          <a:p>
            <a:pPr algn="ctr"/>
            <a:r>
              <a:rPr lang="az-Latn-AZ" b="1" dirty="0" smtClean="0"/>
              <a:t>Nəfəsə diqqət yetirmək</a:t>
            </a:r>
            <a:endParaRPr lang="en-US" b="1" dirty="0"/>
          </a:p>
        </p:txBody>
      </p:sp>
      <p:sp>
        <p:nvSpPr>
          <p:cNvPr id="11" name="TextBox 10"/>
          <p:cNvSpPr txBox="1"/>
          <p:nvPr/>
        </p:nvSpPr>
        <p:spPr>
          <a:xfrm>
            <a:off x="5457824" y="208956"/>
            <a:ext cx="1614487" cy="923330"/>
          </a:xfrm>
          <a:prstGeom prst="rect">
            <a:avLst/>
          </a:prstGeom>
          <a:noFill/>
        </p:spPr>
        <p:txBody>
          <a:bodyPr wrap="square" rtlCol="0">
            <a:spAutoFit/>
          </a:bodyPr>
          <a:lstStyle/>
          <a:p>
            <a:pPr algn="ctr"/>
            <a:r>
              <a:rPr lang="az-Latn-AZ" b="1" dirty="0" smtClean="0"/>
              <a:t>Düşüncələrə diqqət yetirmək</a:t>
            </a:r>
            <a:endParaRPr lang="en-US" b="1" dirty="0"/>
          </a:p>
        </p:txBody>
      </p:sp>
      <p:sp>
        <p:nvSpPr>
          <p:cNvPr id="12" name="TextBox 11"/>
          <p:cNvSpPr txBox="1"/>
          <p:nvPr/>
        </p:nvSpPr>
        <p:spPr>
          <a:xfrm>
            <a:off x="7908132" y="764203"/>
            <a:ext cx="2386012" cy="1200329"/>
          </a:xfrm>
          <a:prstGeom prst="rect">
            <a:avLst/>
          </a:prstGeom>
          <a:noFill/>
        </p:spPr>
        <p:txBody>
          <a:bodyPr wrap="square" rtlCol="0">
            <a:spAutoFit/>
          </a:bodyPr>
          <a:lstStyle/>
          <a:p>
            <a:pPr algn="ctr"/>
            <a:r>
              <a:rPr lang="az-Latn-AZ" b="1" dirty="0" smtClean="0"/>
              <a:t>Mantralar təkrar etmək və düşüncələrdə boşluq yaratmaq</a:t>
            </a:r>
            <a:endParaRPr lang="en-US" b="1" dirty="0"/>
          </a:p>
        </p:txBody>
      </p:sp>
      <p:sp>
        <p:nvSpPr>
          <p:cNvPr id="13" name="TextBox 12"/>
          <p:cNvSpPr txBox="1"/>
          <p:nvPr/>
        </p:nvSpPr>
        <p:spPr>
          <a:xfrm>
            <a:off x="10015537" y="2366189"/>
            <a:ext cx="1328737" cy="553998"/>
          </a:xfrm>
          <a:prstGeom prst="rect">
            <a:avLst/>
          </a:prstGeom>
          <a:noFill/>
        </p:spPr>
        <p:txBody>
          <a:bodyPr wrap="square" rtlCol="0">
            <a:spAutoFit/>
          </a:bodyPr>
          <a:lstStyle/>
          <a:p>
            <a:pPr algn="ctr"/>
            <a:r>
              <a:rPr lang="az-Latn-AZ" sz="1500" b="1" dirty="0" smtClean="0"/>
              <a:t>Meditasiyanı sonlandırmaq</a:t>
            </a:r>
            <a:endParaRPr lang="en-US" sz="1500" b="1" dirty="0"/>
          </a:p>
        </p:txBody>
      </p:sp>
    </p:spTree>
    <p:extLst>
      <p:ext uri="{BB962C8B-B14F-4D97-AF65-F5344CB8AC3E}">
        <p14:creationId xmlns:p14="http://schemas.microsoft.com/office/powerpoint/2010/main" val="28623978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42962"/>
          </a:xfrm>
          <a:solidFill>
            <a:srgbClr val="F6F6F6"/>
          </a:solidFill>
        </p:spPr>
        <p:txBody>
          <a:bodyPr>
            <a:normAutofit/>
          </a:bodyPr>
          <a:lstStyle/>
          <a:p>
            <a:r>
              <a:rPr lang="az-Latn-AZ" sz="2400" b="1" dirty="0" smtClean="0">
                <a:solidFill>
                  <a:srgbClr val="7030A0"/>
                </a:solidFill>
                <a:latin typeface="Lucida Handwriting" panose="03010101010101010101" pitchFamily="66" charset="0"/>
              </a:rPr>
              <a:t>Yük olan xatirələri buraxıb yeni başlanğıclara yer açmağın faydası</a:t>
            </a:r>
            <a:endParaRPr lang="en-US" sz="2400" b="1" dirty="0">
              <a:solidFill>
                <a:srgbClr val="7030A0"/>
              </a:solidFill>
              <a:latin typeface="Lucida Handwriting" panose="03010101010101010101" pitchFamily="66" charset="0"/>
            </a:endParaRPr>
          </a:p>
        </p:txBody>
      </p:sp>
      <p:sp>
        <p:nvSpPr>
          <p:cNvPr id="3" name="Content Placeholder 2"/>
          <p:cNvSpPr>
            <a:spLocks noGrp="1"/>
          </p:cNvSpPr>
          <p:nvPr>
            <p:ph idx="1"/>
          </p:nvPr>
        </p:nvSpPr>
        <p:spPr>
          <a:xfrm>
            <a:off x="0" y="842962"/>
            <a:ext cx="12192000" cy="6015037"/>
          </a:xfrm>
        </p:spPr>
        <p:txBody>
          <a:bodyPr/>
          <a:lstStyle/>
          <a:p>
            <a:endParaRPr lang="en-US" dirty="0"/>
          </a:p>
        </p:txBody>
      </p:sp>
      <p:pic>
        <p:nvPicPr>
          <p:cNvPr id="7" name="Picture 6"/>
          <p:cNvPicPr>
            <a:picLocks noChangeAspect="1"/>
          </p:cNvPicPr>
          <p:nvPr/>
        </p:nvPicPr>
        <p:blipFill>
          <a:blip r:embed="rId2"/>
          <a:stretch>
            <a:fillRect/>
          </a:stretch>
        </p:blipFill>
        <p:spPr>
          <a:xfrm>
            <a:off x="1" y="842961"/>
            <a:ext cx="12192000" cy="6015038"/>
          </a:xfrm>
          <a:prstGeom prst="rect">
            <a:avLst/>
          </a:prstGeom>
        </p:spPr>
      </p:pic>
      <p:pic>
        <p:nvPicPr>
          <p:cNvPr id="9" name="Picture 8"/>
          <p:cNvPicPr>
            <a:picLocks noChangeAspect="1"/>
          </p:cNvPicPr>
          <p:nvPr/>
        </p:nvPicPr>
        <p:blipFill>
          <a:blip r:embed="rId3"/>
          <a:stretch>
            <a:fillRect/>
          </a:stretch>
        </p:blipFill>
        <p:spPr>
          <a:xfrm>
            <a:off x="1676400" y="2227330"/>
            <a:ext cx="4210050" cy="33313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TextBox 9"/>
          <p:cNvSpPr txBox="1"/>
          <p:nvPr/>
        </p:nvSpPr>
        <p:spPr>
          <a:xfrm>
            <a:off x="6841333" y="2142320"/>
            <a:ext cx="3931443" cy="3416320"/>
          </a:xfrm>
          <a:prstGeom prst="rect">
            <a:avLst/>
          </a:prstGeom>
          <a:solidFill>
            <a:srgbClr val="FF99FF"/>
          </a:solidFill>
          <a:ln w="38100">
            <a:solidFill>
              <a:srgbClr val="CC65F5"/>
            </a:solidFill>
          </a:ln>
          <a:effectLst>
            <a:glow rad="228600">
              <a:schemeClr val="accent3">
                <a:satMod val="175000"/>
                <a:alpha val="40000"/>
              </a:schemeClr>
            </a:glow>
          </a:effectLst>
        </p:spPr>
        <p:txBody>
          <a:bodyPr wrap="square" rtlCol="0">
            <a:spAutoFit/>
          </a:bodyPr>
          <a:lstStyle/>
          <a:p>
            <a:pPr algn="ctr"/>
            <a:r>
              <a:rPr lang="az-Latn-AZ" b="1" dirty="0" smtClean="0"/>
              <a:t>Həyatı bir qum saatına bənzətsək</a:t>
            </a:r>
            <a:r>
              <a:rPr lang="en-US" b="1" dirty="0" smtClean="0"/>
              <a:t>,</a:t>
            </a:r>
            <a:r>
              <a:rPr lang="az-Latn-AZ" b="1" dirty="0" smtClean="0"/>
              <a:t> keçmiş bu saatın aşağısına yığılan qum dənəciklərindən ibarətdir.</a:t>
            </a:r>
            <a:r>
              <a:rPr lang="en-US" b="1" dirty="0" smtClean="0"/>
              <a:t> </a:t>
            </a:r>
            <a:r>
              <a:rPr lang="az-Latn-AZ" b="1" dirty="0" smtClean="0"/>
              <a:t>Bu halda hər bir qum dənəciyi bir andır.</a:t>
            </a:r>
            <a:r>
              <a:rPr lang="en-US" b="1" dirty="0" smtClean="0"/>
              <a:t> </a:t>
            </a:r>
            <a:r>
              <a:rPr lang="az-Latn-AZ" b="1" dirty="0" smtClean="0"/>
              <a:t>Həyatda qum saatında olan qum dənəcikləri kimi anlardan ibarətdir.</a:t>
            </a:r>
            <a:r>
              <a:rPr lang="en-US" b="1" dirty="0" err="1" smtClean="0"/>
              <a:t>Ke</a:t>
            </a:r>
            <a:r>
              <a:rPr lang="az-Latn-AZ" b="1" dirty="0" smtClean="0"/>
              <a:t>çmişdə edilən səhvləri həyatımızın mərkəzinə qoymaq qum saatını tərs çevirmək kimi bir şeydir. Bu səbəbdən də </a:t>
            </a:r>
            <a:r>
              <a:rPr lang="en-US" b="1" dirty="0" smtClean="0"/>
              <a:t>“</a:t>
            </a:r>
            <a:r>
              <a:rPr lang="az-Latn-AZ" b="1" dirty="0" smtClean="0"/>
              <a:t>Keçmişdən xilas olmaq</a:t>
            </a:r>
            <a:r>
              <a:rPr lang="en-US" b="1" dirty="0" smtClean="0"/>
              <a:t>”</a:t>
            </a:r>
            <a:r>
              <a:rPr lang="az-Latn-AZ" b="1" dirty="0" smtClean="0"/>
              <a:t> şüarı insanları azadlığa və həyatı öz qərarlarımızla yaşamağa səsləyir.</a:t>
            </a:r>
            <a:endParaRPr lang="en-US" b="1" dirty="0"/>
          </a:p>
        </p:txBody>
      </p:sp>
    </p:spTree>
    <p:extLst>
      <p:ext uri="{BB962C8B-B14F-4D97-AF65-F5344CB8AC3E}">
        <p14:creationId xmlns:p14="http://schemas.microsoft.com/office/powerpoint/2010/main" val="20610639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a:solidFill>
            <a:srgbClr val="E4E4E4"/>
          </a:solidFill>
        </p:spPr>
        <p:txBody>
          <a:bodyPr>
            <a:normAutofit/>
          </a:bodyPr>
          <a:lstStyle/>
          <a:p>
            <a:pPr algn="ctr"/>
            <a:r>
              <a:rPr lang="az-Latn-AZ" sz="3600" b="1" dirty="0" smtClean="0">
                <a:solidFill>
                  <a:srgbClr val="FF9900"/>
                </a:solidFill>
                <a:latin typeface="Lucida Calligraphy" panose="03010101010101010101" pitchFamily="66" charset="0"/>
              </a:rPr>
              <a:t>Sosial şəbəkədən istifadəni azaltmağın faydaları</a:t>
            </a:r>
            <a:endParaRPr lang="en-US" sz="3600" b="1" dirty="0">
              <a:solidFill>
                <a:srgbClr val="FF9900"/>
              </a:solidFill>
              <a:latin typeface="Lucida Calligraphy" panose="03010101010101010101" pitchFamily="66" charset="0"/>
            </a:endParaRPr>
          </a:p>
        </p:txBody>
      </p:sp>
      <p:sp>
        <p:nvSpPr>
          <p:cNvPr id="3" name="Content Placeholder 2"/>
          <p:cNvSpPr>
            <a:spLocks noGrp="1"/>
          </p:cNvSpPr>
          <p:nvPr>
            <p:ph idx="1"/>
          </p:nvPr>
        </p:nvSpPr>
        <p:spPr>
          <a:xfrm>
            <a:off x="0" y="914400"/>
            <a:ext cx="12192000" cy="5943600"/>
          </a:xfrm>
        </p:spPr>
        <p:txBody>
          <a:bodyPr/>
          <a:lstStyle/>
          <a:p>
            <a:endParaRPr lang="en-US" dirty="0"/>
          </a:p>
        </p:txBody>
      </p:sp>
      <p:pic>
        <p:nvPicPr>
          <p:cNvPr id="5" name="Picture 4"/>
          <p:cNvPicPr>
            <a:picLocks noChangeAspect="1"/>
          </p:cNvPicPr>
          <p:nvPr/>
        </p:nvPicPr>
        <p:blipFill>
          <a:blip r:embed="rId2"/>
          <a:stretch>
            <a:fillRect/>
          </a:stretch>
        </p:blipFill>
        <p:spPr>
          <a:xfrm>
            <a:off x="-1" y="804928"/>
            <a:ext cx="12192001" cy="6019669"/>
          </a:xfrm>
          <a:prstGeom prst="rect">
            <a:avLst/>
          </a:prstGeom>
        </p:spPr>
      </p:pic>
      <p:pic>
        <p:nvPicPr>
          <p:cNvPr id="7" name="Picture 6"/>
          <p:cNvPicPr>
            <a:picLocks noChangeAspect="1"/>
          </p:cNvPicPr>
          <p:nvPr/>
        </p:nvPicPr>
        <p:blipFill>
          <a:blip r:embed="rId3"/>
          <a:stretch>
            <a:fillRect/>
          </a:stretch>
        </p:blipFill>
        <p:spPr>
          <a:xfrm>
            <a:off x="1356229" y="1389367"/>
            <a:ext cx="3157537" cy="24968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p:cNvPicPr>
            <a:picLocks noChangeAspect="1"/>
          </p:cNvPicPr>
          <p:nvPr/>
        </p:nvPicPr>
        <p:blipFill>
          <a:blip r:embed="rId4"/>
          <a:stretch>
            <a:fillRect/>
          </a:stretch>
        </p:blipFill>
        <p:spPr>
          <a:xfrm rot="647725">
            <a:off x="3700271" y="1899800"/>
            <a:ext cx="3148013" cy="28146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5"/>
          <a:stretch>
            <a:fillRect/>
          </a:stretch>
        </p:blipFill>
        <p:spPr>
          <a:xfrm rot="437178">
            <a:off x="2214279" y="3801525"/>
            <a:ext cx="2331031" cy="16003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p:cNvSpPr txBox="1"/>
          <p:nvPr/>
        </p:nvSpPr>
        <p:spPr>
          <a:xfrm>
            <a:off x="7249226" y="1719328"/>
            <a:ext cx="3600450" cy="3477875"/>
          </a:xfrm>
          <a:prstGeom prst="rect">
            <a:avLst/>
          </a:prstGeom>
          <a:solidFill>
            <a:srgbClr val="FFFF66"/>
          </a:solidFill>
          <a:ln w="57150">
            <a:solidFill>
              <a:srgbClr val="FFC000"/>
            </a:solidFill>
          </a:ln>
        </p:spPr>
        <p:txBody>
          <a:bodyPr wrap="square" rtlCol="0">
            <a:spAutoFit/>
          </a:bodyPr>
          <a:lstStyle/>
          <a:p>
            <a:pPr algn="ctr"/>
            <a:r>
              <a:rPr lang="az-Latn-AZ" sz="2000" b="1" dirty="0" smtClean="0"/>
              <a:t>Elm və texnikanın inkişaf etdiyi bir zamanda insan həyatı olduqca asanlaşır. Artıq insanlar bir birləri ilə daha asand şəkildə əlaqə saxlayır demək olar ki bir zənglə bir çox lazimi işləri həll edə bilirlər. Texnikanın bu qədər inkişafı bizim işlərimizi və həyatımızı asanlaşdırsada zərərlərdən yan keçmək mümkün olmur.</a:t>
            </a:r>
            <a:endParaRPr lang="en-US" sz="2000" b="1" dirty="0"/>
          </a:p>
        </p:txBody>
      </p:sp>
    </p:spTree>
    <p:extLst>
      <p:ext uri="{BB962C8B-B14F-4D97-AF65-F5344CB8AC3E}">
        <p14:creationId xmlns:p14="http://schemas.microsoft.com/office/powerpoint/2010/main" val="9681372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214437"/>
          </a:xfrm>
        </p:spPr>
        <p:txBody>
          <a:bodyPr>
            <a:normAutofit/>
          </a:bodyPr>
          <a:lstStyle/>
          <a:p>
            <a:pPr algn="ctr"/>
            <a:r>
              <a:rPr lang="en-US" sz="4000" b="1" dirty="0" smtClean="0">
                <a:solidFill>
                  <a:schemeClr val="accent1">
                    <a:lumMod val="75000"/>
                  </a:schemeClr>
                </a:solidFill>
                <a:latin typeface="Lucida Calligraphy" panose="03010101010101010101" pitchFamily="66" charset="0"/>
              </a:rPr>
              <a:t>D</a:t>
            </a:r>
            <a:r>
              <a:rPr lang="az-Latn-AZ" sz="4000" b="1" dirty="0" smtClean="0">
                <a:solidFill>
                  <a:schemeClr val="accent1">
                    <a:lumMod val="75000"/>
                  </a:schemeClr>
                </a:solidFill>
                <a:latin typeface="Lucida Calligraphy" panose="03010101010101010101" pitchFamily="66" charset="0"/>
              </a:rPr>
              <a:t>əyişimin ilk addımının həyata keçirilməsi</a:t>
            </a:r>
            <a:endParaRPr lang="en-US" sz="4000" b="1" dirty="0">
              <a:solidFill>
                <a:schemeClr val="accent1">
                  <a:lumMod val="75000"/>
                </a:schemeClr>
              </a:solidFill>
              <a:latin typeface="Lucida Calligraphy" panose="03010101010101010101" pitchFamily="66" charset="0"/>
            </a:endParaRPr>
          </a:p>
        </p:txBody>
      </p:sp>
      <p:pic>
        <p:nvPicPr>
          <p:cNvPr id="7" name="Picture 6"/>
          <p:cNvPicPr>
            <a:picLocks noChangeAspect="1"/>
          </p:cNvPicPr>
          <p:nvPr/>
        </p:nvPicPr>
        <p:blipFill>
          <a:blip r:embed="rId2"/>
          <a:stretch>
            <a:fillRect/>
          </a:stretch>
        </p:blipFill>
        <p:spPr>
          <a:xfrm>
            <a:off x="1646237" y="1384337"/>
            <a:ext cx="3381376" cy="3041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AutoShape 6" descr="blob:https://web.whatsapp.com/e086a471-a7db-492d-9011-ee3624013d2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rot="567856">
            <a:off x="2539184" y="3729832"/>
            <a:ext cx="4423004" cy="27035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p:cNvSpPr txBox="1"/>
          <p:nvPr/>
        </p:nvSpPr>
        <p:spPr>
          <a:xfrm>
            <a:off x="6569259" y="2397331"/>
            <a:ext cx="4943475" cy="1015663"/>
          </a:xfrm>
          <a:prstGeom prst="rect">
            <a:avLst/>
          </a:prstGeom>
          <a:solidFill>
            <a:schemeClr val="accent1">
              <a:lumMod val="60000"/>
              <a:lumOff val="40000"/>
            </a:schemeClr>
          </a:solidFill>
          <a:ln w="38100">
            <a:solidFill>
              <a:schemeClr val="accent1">
                <a:lumMod val="50000"/>
              </a:schemeClr>
            </a:solidFill>
          </a:ln>
        </p:spPr>
        <p:txBody>
          <a:bodyPr wrap="square" rtlCol="0">
            <a:spAutoFit/>
          </a:bodyPr>
          <a:lstStyle/>
          <a:p>
            <a:pPr algn="just"/>
            <a:r>
              <a:rPr lang="az-Latn-AZ" sz="2000" b="1" dirty="0" smtClean="0"/>
              <a:t>Jim Davis</a:t>
            </a:r>
            <a:r>
              <a:rPr lang="en-US" sz="2000" b="1" dirty="0" smtClean="0"/>
              <a:t>: “</a:t>
            </a:r>
            <a:r>
              <a:rPr lang="az-Latn-AZ" sz="2000" b="1" dirty="0" smtClean="0"/>
              <a:t>Səbirli olsanız və kifayət qədər uzun müddət gözləsəniz</a:t>
            </a:r>
            <a:r>
              <a:rPr lang="en-US" sz="2000" b="1" dirty="0" smtClean="0"/>
              <a:t>,</a:t>
            </a:r>
            <a:r>
              <a:rPr lang="az-Latn-AZ" sz="2000" b="1" dirty="0" smtClean="0"/>
              <a:t> heç bir şey olmayacaq.</a:t>
            </a:r>
            <a:r>
              <a:rPr lang="en-US" sz="2000" b="1" dirty="0" smtClean="0"/>
              <a:t>”</a:t>
            </a:r>
            <a:endParaRPr lang="en-US" sz="2000" b="1" dirty="0"/>
          </a:p>
        </p:txBody>
      </p:sp>
    </p:spTree>
    <p:extLst>
      <p:ext uri="{BB962C8B-B14F-4D97-AF65-F5344CB8AC3E}">
        <p14:creationId xmlns:p14="http://schemas.microsoft.com/office/powerpoint/2010/main" val="3223535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57999"/>
          </a:xfrm>
          <a:prstGeom prst="rect">
            <a:avLst/>
          </a:prstGeom>
        </p:spPr>
      </p:pic>
      <p:sp>
        <p:nvSpPr>
          <p:cNvPr id="6" name="TextBox 5"/>
          <p:cNvSpPr txBox="1"/>
          <p:nvPr/>
        </p:nvSpPr>
        <p:spPr>
          <a:xfrm>
            <a:off x="1557338" y="1500188"/>
            <a:ext cx="9201150" cy="2862322"/>
          </a:xfrm>
          <a:prstGeom prst="rect">
            <a:avLst/>
          </a:prstGeom>
          <a:noFill/>
        </p:spPr>
        <p:txBody>
          <a:bodyPr wrap="square" rtlCol="0">
            <a:spAutoFit/>
          </a:bodyPr>
          <a:lstStyle/>
          <a:p>
            <a:endParaRPr lang="en-US" sz="6000" dirty="0" smtClean="0"/>
          </a:p>
          <a:p>
            <a:pPr algn="ctr"/>
            <a:r>
              <a:rPr lang="en-US" sz="6000" b="1" dirty="0" err="1" smtClean="0">
                <a:solidFill>
                  <a:schemeClr val="accent2">
                    <a:lumMod val="75000"/>
                  </a:schemeClr>
                </a:solidFill>
                <a:latin typeface="Berlin Sans FB Demi" panose="020E0802020502020306" pitchFamily="34" charset="0"/>
              </a:rPr>
              <a:t>Diqq</a:t>
            </a:r>
            <a:r>
              <a:rPr lang="az-Latn-AZ" sz="6000" b="1" dirty="0" smtClean="0">
                <a:solidFill>
                  <a:schemeClr val="accent2">
                    <a:lumMod val="75000"/>
                  </a:schemeClr>
                </a:solidFill>
                <a:latin typeface="Berlin Sans FB Demi" panose="020E0802020502020306" pitchFamily="34" charset="0"/>
              </a:rPr>
              <a:t>ətiniz üçün təşəkkürlər</a:t>
            </a:r>
            <a:r>
              <a:rPr lang="en-US" sz="6000" b="1" dirty="0" smtClean="0">
                <a:solidFill>
                  <a:schemeClr val="accent2">
                    <a:lumMod val="75000"/>
                  </a:schemeClr>
                </a:solidFill>
                <a:latin typeface="Berlin Sans FB Demi" panose="020E0802020502020306" pitchFamily="34" charset="0"/>
              </a:rPr>
              <a:t>!</a:t>
            </a:r>
            <a:endParaRPr lang="en-US" sz="6000" b="1" dirty="0">
              <a:solidFill>
                <a:schemeClr val="accent2">
                  <a:lumMod val="75000"/>
                </a:schemeClr>
              </a:solidFill>
              <a:latin typeface="Berlin Sans FB Demi" panose="020E0802020502020306" pitchFamily="34" charset="0"/>
            </a:endParaRPr>
          </a:p>
        </p:txBody>
      </p:sp>
    </p:spTree>
    <p:extLst>
      <p:ext uri="{BB962C8B-B14F-4D97-AF65-F5344CB8AC3E}">
        <p14:creationId xmlns:p14="http://schemas.microsoft.com/office/powerpoint/2010/main" val="3450936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2" y="1"/>
            <a:ext cx="11920537" cy="414337"/>
          </a:xfrm>
        </p:spPr>
        <p:txBody>
          <a:bodyPr>
            <a:normAutofit fontScale="90000"/>
          </a:bodyPr>
          <a:lstStyle/>
          <a:p>
            <a:r>
              <a:rPr lang="az-Latn-AZ" dirty="0" smtClean="0">
                <a:latin typeface="Algerian" panose="04020705040A02060702" pitchFamily="82" charset="0"/>
              </a:rPr>
              <a:t> </a:t>
            </a:r>
            <a:r>
              <a:rPr lang="en-US" dirty="0" smtClean="0">
                <a:solidFill>
                  <a:schemeClr val="tx1"/>
                </a:solidFill>
                <a:latin typeface="Algerian" panose="04020705040A02060702" pitchFamily="82" charset="0"/>
              </a:rPr>
              <a:t>Plan</a:t>
            </a:r>
            <a:endParaRPr lang="en-US" dirty="0">
              <a:solidFill>
                <a:schemeClr val="tx1"/>
              </a:solidFill>
              <a:latin typeface="Algerian" panose="04020705040A02060702" pitchFamily="82" charset="0"/>
            </a:endParaRPr>
          </a:p>
        </p:txBody>
      </p:sp>
      <p:graphicFrame>
        <p:nvGraphicFramePr>
          <p:cNvPr id="3" name="Diagram 2"/>
          <p:cNvGraphicFramePr/>
          <p:nvPr>
            <p:extLst>
              <p:ext uri="{D42A27DB-BD31-4B8C-83A1-F6EECF244321}">
                <p14:modId xmlns:p14="http://schemas.microsoft.com/office/powerpoint/2010/main" val="4257643455"/>
              </p:ext>
            </p:extLst>
          </p:nvPr>
        </p:nvGraphicFramePr>
        <p:xfrm>
          <a:off x="485775" y="2157413"/>
          <a:ext cx="11201400" cy="4586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2178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57249"/>
          </a:xfrm>
          <a:solidFill>
            <a:srgbClr val="F4F4F4"/>
          </a:solidFill>
        </p:spPr>
        <p:txBody>
          <a:bodyPr>
            <a:normAutofit/>
          </a:bodyPr>
          <a:lstStyle/>
          <a:p>
            <a:pPr algn="ctr"/>
            <a:r>
              <a:rPr lang="az-Latn-AZ" sz="2800" b="1" dirty="0" smtClean="0">
                <a:solidFill>
                  <a:schemeClr val="accent5">
                    <a:lumMod val="50000"/>
                  </a:schemeClr>
                </a:solidFill>
                <a:latin typeface="Lucida Handwriting" panose="03010101010101010101" pitchFamily="66" charset="0"/>
              </a:rPr>
              <a:t>Biliyin sükutla danışdığı xəzinədən istifadənin  faydası</a:t>
            </a:r>
            <a:endParaRPr lang="en-US" sz="2800" b="1" dirty="0">
              <a:solidFill>
                <a:schemeClr val="accent5">
                  <a:lumMod val="50000"/>
                </a:schemeClr>
              </a:solidFill>
              <a:latin typeface="Lucida Handwriting" panose="03010101010101010101" pitchFamily="66" charset="0"/>
            </a:endParaRPr>
          </a:p>
        </p:txBody>
      </p:sp>
      <p:sp>
        <p:nvSpPr>
          <p:cNvPr id="6" name="Content Placeholder 5"/>
          <p:cNvSpPr>
            <a:spLocks noGrp="1"/>
          </p:cNvSpPr>
          <p:nvPr>
            <p:ph idx="1"/>
          </p:nvPr>
        </p:nvSpPr>
        <p:spPr>
          <a:xfrm>
            <a:off x="0" y="857250"/>
            <a:ext cx="12192001" cy="6000750"/>
          </a:xfrm>
        </p:spPr>
        <p:txBody>
          <a:bodyPr/>
          <a:lstStyle/>
          <a:p>
            <a:endParaRPr lang="en-US" dirty="0"/>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0" y="857250"/>
            <a:ext cx="12192000" cy="6000750"/>
          </a:xfrm>
          <a:prstGeom prst="rect">
            <a:avLst/>
          </a:prstGeom>
        </p:spPr>
      </p:pic>
      <p:pic>
        <p:nvPicPr>
          <p:cNvPr id="10" name="Picture 9"/>
          <p:cNvPicPr>
            <a:picLocks noChangeAspect="1"/>
          </p:cNvPicPr>
          <p:nvPr/>
        </p:nvPicPr>
        <p:blipFill>
          <a:blip r:embed="rId4"/>
          <a:stretch>
            <a:fillRect/>
          </a:stretch>
        </p:blipFill>
        <p:spPr>
          <a:xfrm>
            <a:off x="1400175" y="1457325"/>
            <a:ext cx="3086100" cy="311467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Picture 11"/>
          <p:cNvPicPr>
            <a:picLocks noChangeAspect="1"/>
          </p:cNvPicPr>
          <p:nvPr/>
        </p:nvPicPr>
        <p:blipFill>
          <a:blip r:embed="rId5"/>
          <a:stretch>
            <a:fillRect/>
          </a:stretch>
        </p:blipFill>
        <p:spPr>
          <a:xfrm rot="480673">
            <a:off x="3724593" y="3222482"/>
            <a:ext cx="3192364" cy="299972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p:cNvSpPr txBox="1"/>
          <p:nvPr/>
        </p:nvSpPr>
        <p:spPr>
          <a:xfrm>
            <a:off x="7186613" y="2167795"/>
            <a:ext cx="3943350" cy="2554545"/>
          </a:xfrm>
          <a:prstGeom prst="rect">
            <a:avLst/>
          </a:prstGeom>
          <a:solidFill>
            <a:schemeClr val="accent5">
              <a:lumMod val="20000"/>
              <a:lumOff val="80000"/>
            </a:schemeClr>
          </a:solidFill>
          <a:ln w="57150">
            <a:solidFill>
              <a:schemeClr val="accent1">
                <a:lumMod val="50000"/>
              </a:schemeClr>
            </a:solidFill>
          </a:ln>
        </p:spPr>
        <p:txBody>
          <a:bodyPr wrap="square" rtlCol="0">
            <a:spAutoFit/>
          </a:bodyPr>
          <a:lstStyle/>
          <a:p>
            <a:pPr algn="just"/>
            <a:r>
              <a:rPr lang="az-Latn-AZ" sz="2000" b="1" dirty="0" smtClean="0"/>
              <a:t>Kitab oxumaq həm bizim təcrübəmizi</a:t>
            </a:r>
            <a:r>
              <a:rPr lang="en-US" sz="2000" b="1" dirty="0" smtClean="0"/>
              <a:t>, h</a:t>
            </a:r>
            <a:r>
              <a:rPr lang="az-Latn-AZ" sz="2000" b="1" dirty="0" smtClean="0"/>
              <a:t>əm də dünya görüşümüzü artırır. Nə qədər çox kitab oxusaq</a:t>
            </a:r>
            <a:r>
              <a:rPr lang="en-US" sz="2000" b="1" dirty="0" smtClean="0"/>
              <a:t>,</a:t>
            </a:r>
            <a:r>
              <a:rPr lang="az-Latn-AZ" sz="2000" b="1" dirty="0" smtClean="0"/>
              <a:t> məsələlərə daha obyektiv yanaşma bacarığına sahib oluruq. Kitabdan istifadə zehni və ruhi xəstəlikləri aradan qaldırır və stressi azaltmağa lömək edir.</a:t>
            </a:r>
            <a:endParaRPr lang="en-US" sz="2000" b="1" dirty="0"/>
          </a:p>
        </p:txBody>
      </p:sp>
    </p:spTree>
    <p:extLst>
      <p:ext uri="{BB962C8B-B14F-4D97-AF65-F5344CB8AC3E}">
        <p14:creationId xmlns:p14="http://schemas.microsoft.com/office/powerpoint/2010/main" val="6376985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6565"/>
            <a:ext cx="12192000" cy="6841435"/>
          </a:xfrm>
          <a:prstGeom prst="rect">
            <a:avLst/>
          </a:prstGeom>
        </p:spPr>
      </p:pic>
      <p:graphicFrame>
        <p:nvGraphicFramePr>
          <p:cNvPr id="7" name="Diagram 6"/>
          <p:cNvGraphicFramePr/>
          <p:nvPr>
            <p:extLst>
              <p:ext uri="{D42A27DB-BD31-4B8C-83A1-F6EECF244321}">
                <p14:modId xmlns:p14="http://schemas.microsoft.com/office/powerpoint/2010/main" val="1272467694"/>
              </p:ext>
            </p:extLst>
          </p:nvPr>
        </p:nvGraphicFramePr>
        <p:xfrm>
          <a:off x="842964" y="300038"/>
          <a:ext cx="7015162" cy="58382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4996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71524"/>
          </a:xfrm>
        </p:spPr>
        <p:txBody>
          <a:bodyPr>
            <a:normAutofit/>
          </a:bodyPr>
          <a:lstStyle/>
          <a:p>
            <a:pPr algn="ctr"/>
            <a:r>
              <a:rPr lang="az-Latn-AZ" sz="3600" b="1" dirty="0" smtClean="0">
                <a:solidFill>
                  <a:schemeClr val="accent6">
                    <a:lumMod val="75000"/>
                  </a:schemeClr>
                </a:solidFill>
                <a:latin typeface="Lucida Handwriting" panose="03010101010101010101" pitchFamily="66" charset="0"/>
              </a:rPr>
              <a:t>Yeni bir ünsiyyət açarı öyrənməyin faydası</a:t>
            </a:r>
            <a:endParaRPr lang="en-US" sz="3600" b="1" dirty="0">
              <a:solidFill>
                <a:schemeClr val="accent6">
                  <a:lumMod val="75000"/>
                </a:schemeClr>
              </a:solidFill>
              <a:latin typeface="Lucida Handwriting" panose="03010101010101010101" pitchFamily="66" charset="0"/>
            </a:endParaRPr>
          </a:p>
        </p:txBody>
      </p:sp>
      <p:pic>
        <p:nvPicPr>
          <p:cNvPr id="5" name="Content Placeholder 4"/>
          <p:cNvPicPr>
            <a:picLocks noGrp="1" noChangeAspect="1"/>
          </p:cNvPicPr>
          <p:nvPr>
            <p:ph idx="1"/>
          </p:nvPr>
        </p:nvPicPr>
        <p:blipFill>
          <a:blip r:embed="rId2"/>
          <a:stretch>
            <a:fillRect/>
          </a:stretch>
        </p:blipFill>
        <p:spPr>
          <a:xfrm>
            <a:off x="0" y="771525"/>
            <a:ext cx="12192000" cy="6086475"/>
          </a:xfrm>
          <a:prstGeom prst="rect">
            <a:avLst/>
          </a:prstGeom>
        </p:spPr>
      </p:pic>
      <p:pic>
        <p:nvPicPr>
          <p:cNvPr id="9" name="Picture 8"/>
          <p:cNvPicPr>
            <a:picLocks noChangeAspect="1"/>
          </p:cNvPicPr>
          <p:nvPr/>
        </p:nvPicPr>
        <p:blipFill>
          <a:blip r:embed="rId3"/>
          <a:stretch>
            <a:fillRect/>
          </a:stretch>
        </p:blipFill>
        <p:spPr>
          <a:xfrm>
            <a:off x="2881824" y="3738715"/>
            <a:ext cx="3508937" cy="24095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p:cNvSpPr txBox="1"/>
          <p:nvPr/>
        </p:nvSpPr>
        <p:spPr>
          <a:xfrm>
            <a:off x="6538912" y="1723965"/>
            <a:ext cx="4086226" cy="2862322"/>
          </a:xfrm>
          <a:prstGeom prst="rect">
            <a:avLst/>
          </a:prstGeom>
          <a:solidFill>
            <a:schemeClr val="bg2"/>
          </a:solidFill>
          <a:ln w="57150">
            <a:solidFill>
              <a:schemeClr val="tx1"/>
            </a:solidFill>
          </a:ln>
        </p:spPr>
        <p:txBody>
          <a:bodyPr wrap="square" rtlCol="0">
            <a:spAutoFit/>
          </a:bodyPr>
          <a:lstStyle/>
          <a:p>
            <a:pPr algn="just"/>
            <a:r>
              <a:rPr lang="az-Latn-AZ" sz="2000" dirty="0" smtClean="0"/>
              <a:t>Bir dil öyrənməyin tamamilə fərqli bir təcrübə və öz-özlüyündə bir bacarıq olduğunu bilirik. Həm də başqa yeni bir dil və mədəniyyət ilə tanış olmaq insanın perspektivini genişləndirən böyük bir təcrübədir. Dilin mahiyyəti təkcə ünsiyyəti formalaşdırmağı təmin etmək deyil</a:t>
            </a:r>
            <a:r>
              <a:rPr lang="en-US" sz="2000" dirty="0" smtClean="0"/>
              <a:t>,</a:t>
            </a:r>
            <a:r>
              <a:rPr lang="az-Latn-AZ" sz="2000" dirty="0" smtClean="0"/>
              <a:t> düşüncələridə formalaşdırmaqdır.</a:t>
            </a:r>
            <a:endParaRPr lang="en-US" sz="2000" dirty="0"/>
          </a:p>
        </p:txBody>
      </p:sp>
      <p:pic>
        <p:nvPicPr>
          <p:cNvPr id="13" name="Picture 12"/>
          <p:cNvPicPr>
            <a:picLocks noChangeAspect="1"/>
          </p:cNvPicPr>
          <p:nvPr/>
        </p:nvPicPr>
        <p:blipFill>
          <a:blip r:embed="rId4"/>
          <a:stretch>
            <a:fillRect/>
          </a:stretch>
        </p:blipFill>
        <p:spPr>
          <a:xfrm>
            <a:off x="1357312" y="1300031"/>
            <a:ext cx="3278981" cy="24386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63995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42962"/>
          </a:xfrm>
        </p:spPr>
        <p:txBody>
          <a:bodyPr>
            <a:normAutofit/>
          </a:bodyPr>
          <a:lstStyle/>
          <a:p>
            <a:pPr algn="ctr"/>
            <a:r>
              <a:rPr lang="az-Latn-AZ" sz="2800" b="1" dirty="0" smtClean="0">
                <a:solidFill>
                  <a:schemeClr val="accent2">
                    <a:lumMod val="50000"/>
                  </a:schemeClr>
                </a:solidFill>
                <a:latin typeface="+mn-lt"/>
              </a:rPr>
              <a:t>Öyrənməyə açılan yeni üfüqlərdən yararlanmağın faydası</a:t>
            </a:r>
            <a:endParaRPr lang="en-US" sz="2800" b="1" dirty="0">
              <a:solidFill>
                <a:schemeClr val="accent2">
                  <a:lumMod val="50000"/>
                </a:schemeClr>
              </a:solidFill>
              <a:latin typeface="+mn-lt"/>
            </a:endParaRPr>
          </a:p>
        </p:txBody>
      </p:sp>
      <p:sp>
        <p:nvSpPr>
          <p:cNvPr id="3" name="Content Placeholder 2"/>
          <p:cNvSpPr>
            <a:spLocks noGrp="1"/>
          </p:cNvSpPr>
          <p:nvPr>
            <p:ph idx="1"/>
          </p:nvPr>
        </p:nvSpPr>
        <p:spPr>
          <a:xfrm>
            <a:off x="0" y="657224"/>
            <a:ext cx="12192000" cy="6200775"/>
          </a:xfrm>
        </p:spPr>
        <p:txBody>
          <a:bodyPr/>
          <a:lstStyle/>
          <a:p>
            <a:endParaRPr lang="en-US" dirty="0"/>
          </a:p>
        </p:txBody>
      </p:sp>
      <p:pic>
        <p:nvPicPr>
          <p:cNvPr id="5" name="Picture 4"/>
          <p:cNvPicPr>
            <a:picLocks noChangeAspect="1"/>
          </p:cNvPicPr>
          <p:nvPr/>
        </p:nvPicPr>
        <p:blipFill>
          <a:blip r:embed="rId2"/>
          <a:stretch>
            <a:fillRect/>
          </a:stretch>
        </p:blipFill>
        <p:spPr>
          <a:xfrm>
            <a:off x="0" y="657223"/>
            <a:ext cx="12192000" cy="6200776"/>
          </a:xfrm>
          <a:prstGeom prst="rect">
            <a:avLst/>
          </a:prstGeom>
        </p:spPr>
      </p:pic>
      <p:pic>
        <p:nvPicPr>
          <p:cNvPr id="7" name="Picture 6"/>
          <p:cNvPicPr>
            <a:picLocks noChangeAspect="1"/>
          </p:cNvPicPr>
          <p:nvPr/>
        </p:nvPicPr>
        <p:blipFill>
          <a:blip r:embed="rId3"/>
          <a:stretch>
            <a:fillRect/>
          </a:stretch>
        </p:blipFill>
        <p:spPr>
          <a:xfrm>
            <a:off x="1323975" y="1500186"/>
            <a:ext cx="4305300" cy="37147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p:cNvSpPr txBox="1"/>
          <p:nvPr/>
        </p:nvSpPr>
        <p:spPr>
          <a:xfrm>
            <a:off x="6096000" y="2373153"/>
            <a:ext cx="4443412" cy="1938992"/>
          </a:xfrm>
          <a:prstGeom prst="rect">
            <a:avLst/>
          </a:prstGeom>
          <a:solidFill>
            <a:schemeClr val="accent2">
              <a:lumMod val="40000"/>
              <a:lumOff val="60000"/>
            </a:schemeClr>
          </a:solidFill>
          <a:ln w="57150">
            <a:solidFill>
              <a:schemeClr val="accent2">
                <a:lumMod val="50000"/>
              </a:schemeClr>
            </a:solidFill>
          </a:ln>
        </p:spPr>
        <p:txBody>
          <a:bodyPr wrap="square" rtlCol="0">
            <a:spAutoFit/>
          </a:bodyPr>
          <a:lstStyle/>
          <a:p>
            <a:pPr algn="just"/>
            <a:r>
              <a:rPr lang="az-Latn-AZ" sz="2000" b="1" dirty="0" smtClean="0"/>
              <a:t>Kurslar kimi bol interaktiv mühitlər yeni  bilik və bacarıqlara yiyələnmək üçün idealdır.</a:t>
            </a:r>
            <a:r>
              <a:rPr lang="en-US" sz="2000" b="1" dirty="0" smtClean="0"/>
              <a:t> </a:t>
            </a:r>
            <a:r>
              <a:rPr lang="az-Latn-AZ" sz="2000" b="1" dirty="0" smtClean="0"/>
              <a:t>Üstəlik uzunmüddətli kurslara getməyə ehtiyac yoxdur.</a:t>
            </a:r>
            <a:r>
              <a:rPr lang="en-US" sz="2000" b="1" dirty="0" smtClean="0"/>
              <a:t> </a:t>
            </a:r>
            <a:r>
              <a:rPr lang="az-Latn-AZ" sz="2000" b="1" dirty="0" smtClean="0"/>
              <a:t>Seminar və layihələrə qatılaraq çox şey öyrənə bilərsiniz.</a:t>
            </a:r>
            <a:endParaRPr lang="en-US" sz="2000" b="1" dirty="0"/>
          </a:p>
        </p:txBody>
      </p:sp>
    </p:spTree>
    <p:extLst>
      <p:ext uri="{BB962C8B-B14F-4D97-AF65-F5344CB8AC3E}">
        <p14:creationId xmlns:p14="http://schemas.microsoft.com/office/powerpoint/2010/main" val="3422945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2875" y="100012"/>
            <a:ext cx="11930063" cy="6757988"/>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a:blip r:embed="rId3"/>
          <a:stretch>
            <a:fillRect/>
          </a:stretch>
        </p:blipFill>
        <p:spPr>
          <a:xfrm>
            <a:off x="2457449" y="2305049"/>
            <a:ext cx="7300914" cy="2681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9731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7"/>
            <a:ext cx="12192000" cy="571499"/>
          </a:xfrm>
          <a:solidFill>
            <a:srgbClr val="CEB098"/>
          </a:solidFill>
        </p:spPr>
        <p:txBody>
          <a:bodyPr>
            <a:normAutofit fontScale="90000"/>
          </a:bodyPr>
          <a:lstStyle/>
          <a:p>
            <a:r>
              <a:rPr lang="az-Latn-AZ" b="1" dirty="0" smtClean="0">
                <a:solidFill>
                  <a:schemeClr val="accent2">
                    <a:lumMod val="50000"/>
                  </a:schemeClr>
                </a:solidFill>
                <a:latin typeface="+mn-lt"/>
              </a:rPr>
              <a:t>Ölkəmizdə olan ən yaxşı ofis proqramları</a:t>
            </a:r>
            <a:endParaRPr lang="en-US" b="1" dirty="0">
              <a:solidFill>
                <a:schemeClr val="accent2">
                  <a:lumMod val="50000"/>
                </a:schemeClr>
              </a:solidFill>
              <a:latin typeface="+mn-lt"/>
            </a:endParaRPr>
          </a:p>
        </p:txBody>
      </p:sp>
      <p:pic>
        <p:nvPicPr>
          <p:cNvPr id="5" name="Picture 4"/>
          <p:cNvPicPr>
            <a:picLocks noChangeAspect="1"/>
          </p:cNvPicPr>
          <p:nvPr/>
        </p:nvPicPr>
        <p:blipFill>
          <a:blip r:embed="rId2"/>
          <a:stretch>
            <a:fillRect/>
          </a:stretch>
        </p:blipFill>
        <p:spPr>
          <a:xfrm>
            <a:off x="0" y="571501"/>
            <a:ext cx="12192000" cy="6286500"/>
          </a:xfrm>
          <a:prstGeom prst="rect">
            <a:avLst/>
          </a:prstGeom>
        </p:spPr>
      </p:pic>
      <p:sp>
        <p:nvSpPr>
          <p:cNvPr id="6" name="TextBox 5"/>
          <p:cNvSpPr txBox="1"/>
          <p:nvPr/>
        </p:nvSpPr>
        <p:spPr>
          <a:xfrm>
            <a:off x="6786563" y="1885950"/>
            <a:ext cx="4500562" cy="461665"/>
          </a:xfrm>
          <a:prstGeom prst="rect">
            <a:avLst/>
          </a:prstGeom>
          <a:noFill/>
        </p:spPr>
        <p:txBody>
          <a:bodyPr wrap="square" rtlCol="0">
            <a:spAutoFit/>
          </a:bodyPr>
          <a:lstStyle/>
          <a:p>
            <a:pPr algn="ctr"/>
            <a:r>
              <a:rPr lang="az-Latn-AZ" sz="2400" b="1" dirty="0" smtClean="0"/>
              <a:t>S</a:t>
            </a:r>
            <a:r>
              <a:rPr lang="en-US" sz="2400" b="1" dirty="0" smtClean="0"/>
              <a:t>T</a:t>
            </a:r>
            <a:r>
              <a:rPr lang="az-Latn-AZ" sz="2400" b="1" dirty="0" smtClean="0"/>
              <a:t>İ</a:t>
            </a:r>
            <a:r>
              <a:rPr lang="en-US" sz="2400" b="1" dirty="0" smtClean="0"/>
              <a:t>MUL</a:t>
            </a:r>
            <a:r>
              <a:rPr lang="az-Latn-AZ" sz="2400" b="1" dirty="0" smtClean="0"/>
              <a:t> Education </a:t>
            </a:r>
            <a:r>
              <a:rPr lang="en-US" sz="2400" b="1" dirty="0" smtClean="0"/>
              <a:t>&amp; Consulting</a:t>
            </a:r>
            <a:endParaRPr lang="en-US" sz="2400" b="1" dirty="0"/>
          </a:p>
        </p:txBody>
      </p:sp>
      <p:sp>
        <p:nvSpPr>
          <p:cNvPr id="7" name="TextBox 6"/>
          <p:cNvSpPr txBox="1"/>
          <p:nvPr/>
        </p:nvSpPr>
        <p:spPr>
          <a:xfrm>
            <a:off x="6786563" y="3014663"/>
            <a:ext cx="4357687" cy="830997"/>
          </a:xfrm>
          <a:prstGeom prst="rect">
            <a:avLst/>
          </a:prstGeom>
          <a:noFill/>
        </p:spPr>
        <p:txBody>
          <a:bodyPr wrap="square" rtlCol="0">
            <a:spAutoFit/>
          </a:bodyPr>
          <a:lstStyle/>
          <a:p>
            <a:pPr algn="ctr"/>
            <a:r>
              <a:rPr lang="az-Latn-AZ" sz="2400" b="1" dirty="0" smtClean="0"/>
              <a:t>EDU COMPANY Education </a:t>
            </a:r>
            <a:r>
              <a:rPr lang="en-US" sz="2400" b="1" dirty="0" smtClean="0"/>
              <a:t>&amp; </a:t>
            </a:r>
            <a:r>
              <a:rPr lang="az-Latn-AZ" sz="2400" b="1" dirty="0" smtClean="0"/>
              <a:t>Consulting</a:t>
            </a:r>
            <a:endParaRPr lang="en-US" sz="2400" b="1" dirty="0"/>
          </a:p>
        </p:txBody>
      </p:sp>
      <p:sp>
        <p:nvSpPr>
          <p:cNvPr id="8" name="TextBox 7"/>
          <p:cNvSpPr txBox="1"/>
          <p:nvPr/>
        </p:nvSpPr>
        <p:spPr>
          <a:xfrm>
            <a:off x="6786563" y="4271963"/>
            <a:ext cx="4357687" cy="523220"/>
          </a:xfrm>
          <a:prstGeom prst="rect">
            <a:avLst/>
          </a:prstGeom>
          <a:noFill/>
        </p:spPr>
        <p:txBody>
          <a:bodyPr wrap="square" rtlCol="0">
            <a:spAutoFit/>
          </a:bodyPr>
          <a:lstStyle/>
          <a:p>
            <a:pPr algn="ctr"/>
            <a:r>
              <a:rPr lang="az-Latn-AZ" sz="2800" b="1" dirty="0" smtClean="0"/>
              <a:t>British Academy</a:t>
            </a:r>
            <a:endParaRPr lang="en-US" sz="2800" b="1" dirty="0"/>
          </a:p>
        </p:txBody>
      </p:sp>
      <p:sp>
        <p:nvSpPr>
          <p:cNvPr id="9" name="TextBox 8"/>
          <p:cNvSpPr txBox="1"/>
          <p:nvPr/>
        </p:nvSpPr>
        <p:spPr>
          <a:xfrm>
            <a:off x="6786563" y="5500688"/>
            <a:ext cx="4357687" cy="461665"/>
          </a:xfrm>
          <a:prstGeom prst="rect">
            <a:avLst/>
          </a:prstGeom>
          <a:noFill/>
        </p:spPr>
        <p:txBody>
          <a:bodyPr wrap="square" rtlCol="0">
            <a:spAutoFit/>
          </a:bodyPr>
          <a:lstStyle/>
          <a:p>
            <a:pPr algn="ctr"/>
            <a:r>
              <a:rPr lang="az-Latn-AZ" sz="2400" b="1" dirty="0" smtClean="0"/>
              <a:t>Smart Time Academy</a:t>
            </a:r>
            <a:endParaRPr lang="en-US" sz="2400" b="1" dirty="0"/>
          </a:p>
        </p:txBody>
      </p:sp>
    </p:spTree>
    <p:extLst>
      <p:ext uri="{BB962C8B-B14F-4D97-AF65-F5344CB8AC3E}">
        <p14:creationId xmlns:p14="http://schemas.microsoft.com/office/powerpoint/2010/main" val="764253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471488" y="528638"/>
            <a:ext cx="11072812" cy="58435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p:cNvSpPr txBox="1"/>
          <p:nvPr/>
        </p:nvSpPr>
        <p:spPr>
          <a:xfrm>
            <a:off x="1671638" y="3243263"/>
            <a:ext cx="9086850" cy="1323439"/>
          </a:xfrm>
          <a:prstGeom prst="rect">
            <a:avLst/>
          </a:prstGeom>
          <a:noFill/>
        </p:spPr>
        <p:txBody>
          <a:bodyPr wrap="square" rtlCol="0">
            <a:spAutoFit/>
          </a:bodyPr>
          <a:lstStyle/>
          <a:p>
            <a:pPr algn="ctr"/>
            <a:r>
              <a:rPr lang="az-Latn-AZ" sz="4000" b="1" dirty="0" smtClean="0"/>
              <a:t>Qorxuları aradan qaldırmağın nə kimi faydası var</a:t>
            </a:r>
            <a:r>
              <a:rPr lang="en-US" sz="4000" b="1" dirty="0" smtClean="0"/>
              <a:t>?</a:t>
            </a:r>
            <a:endParaRPr lang="en-US" sz="4000" b="1" dirty="0"/>
          </a:p>
        </p:txBody>
      </p:sp>
    </p:spTree>
    <p:extLst>
      <p:ext uri="{BB962C8B-B14F-4D97-AF65-F5344CB8AC3E}">
        <p14:creationId xmlns:p14="http://schemas.microsoft.com/office/powerpoint/2010/main" val="476572953"/>
      </p:ext>
    </p:extLst>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5.xml><?xml version="1.0" encoding="utf-8"?>
<a:theme xmlns:a="http://schemas.openxmlformats.org/drawingml/2006/main" name="Wis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Retrospect</Template>
  <TotalTime>447</TotalTime>
  <Words>628</Words>
  <Application>Microsoft Office PowerPoint</Application>
  <PresentationFormat>Widescreen</PresentationFormat>
  <Paragraphs>65</Paragraphs>
  <Slides>17</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17</vt:i4>
      </vt:variant>
    </vt:vector>
  </HeadingPairs>
  <TitlesOfParts>
    <vt:vector size="32" baseType="lpstr">
      <vt:lpstr>Algerian</vt:lpstr>
      <vt:lpstr>Arial</vt:lpstr>
      <vt:lpstr>Berlin Sans FB Demi</vt:lpstr>
      <vt:lpstr>Calibri</vt:lpstr>
      <vt:lpstr>Calibri Light</vt:lpstr>
      <vt:lpstr>Century Gothic</vt:lpstr>
      <vt:lpstr>Lucida Calligraphy</vt:lpstr>
      <vt:lpstr>Lucida Handwriting</vt:lpstr>
      <vt:lpstr>Trebuchet MS</vt:lpstr>
      <vt:lpstr>Wingdings 3</vt:lpstr>
      <vt:lpstr>Facet</vt:lpstr>
      <vt:lpstr>1_Office Theme</vt:lpstr>
      <vt:lpstr>Office Theme</vt:lpstr>
      <vt:lpstr>Ion Boardroom</vt:lpstr>
      <vt:lpstr>Wisp</vt:lpstr>
      <vt:lpstr>PowerPoint Presentation</vt:lpstr>
      <vt:lpstr> Plan</vt:lpstr>
      <vt:lpstr>Biliyin sükutla danışdığı xəzinədən istifadənin  faydası</vt:lpstr>
      <vt:lpstr>PowerPoint Presentation</vt:lpstr>
      <vt:lpstr>Yeni bir ünsiyyət açarı öyrənməyin faydası</vt:lpstr>
      <vt:lpstr>Öyrənməyə açılan yeni üfüqlərdən yararlanmağın faydası</vt:lpstr>
      <vt:lpstr>PowerPoint Presentation</vt:lpstr>
      <vt:lpstr>Ölkəmizdə olan ən yaxşı ofis proqramları</vt:lpstr>
      <vt:lpstr>PowerPoint Presentation</vt:lpstr>
      <vt:lpstr>Pis olan davranışa çevrilmiş gizli güclərin aradan qaldırılmasının faydası</vt:lpstr>
      <vt:lpstr>Meditasiyanın həyatımızda nə kimi faydası vardır?</vt:lpstr>
      <vt:lpstr>PowerPoint Presentation</vt:lpstr>
      <vt:lpstr>PowerPoint Presentation</vt:lpstr>
      <vt:lpstr>Yük olan xatirələri buraxıb yeni başlanğıclara yer açmağın faydası</vt:lpstr>
      <vt:lpstr>Sosial şəbəkədən istifadəni azaltmağın faydaları</vt:lpstr>
      <vt:lpstr>Dəyişimin ilk addımının həyata keçirilməsi</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Nihad</dc:creator>
  <cp:lastModifiedBy>Nihad</cp:lastModifiedBy>
  <cp:revision>46</cp:revision>
  <dcterms:created xsi:type="dcterms:W3CDTF">2024-10-25T18:24:46Z</dcterms:created>
  <dcterms:modified xsi:type="dcterms:W3CDTF">2024-10-29T20:21:04Z</dcterms:modified>
</cp:coreProperties>
</file>